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9" r:id="rId5"/>
    <p:sldMasterId id="2147483760" r:id="rId6"/>
    <p:sldMasterId id="2147483761" r:id="rId7"/>
    <p:sldMasterId id="214748376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5143500" cx="9144000"/>
  <p:notesSz cx="6858000" cy="9144000"/>
  <p:embeddedFontLst>
    <p:embeddedFont>
      <p:font typeface="Lato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Arial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F6B97A-C2E3-4F8A-A2AD-105A6A457C1A}">
  <a:tblStyle styleId="{42F6B97A-C2E3-4F8A-A2AD-105A6A457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5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font" Target="fonts/Lato-regular.fntdata"/><Relationship Id="rId36" Type="http://schemas.openxmlformats.org/officeDocument/2006/relationships/slide" Target="slides/slide27.xml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73347cd0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e73347cd0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050F"/>
                </a:solidFill>
              </a:rPr>
              <a:t>Explica cómo su solución resuelve ese problema de manera única. </a:t>
            </a:r>
            <a:endParaRPr sz="1700">
              <a:solidFill>
                <a:srgbClr val="03050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050F"/>
                </a:solidFill>
              </a:rPr>
              <a:t>¿Qué hace?</a:t>
            </a:r>
            <a:endParaRPr sz="1700">
              <a:solidFill>
                <a:srgbClr val="03050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050F"/>
                </a:solidFill>
              </a:rPr>
              <a:t>¿Qué problema resuelve?</a:t>
            </a:r>
            <a:endParaRPr sz="1700">
              <a:solidFill>
                <a:srgbClr val="03050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79c3c6e1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79c3c6e1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e73347cd0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e73347cd0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e73347cd0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e73347cd0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e73347cd08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e73347cd08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Lo que nuestros clientes quieren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79c3c6e1e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79c3c6e1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73347cd08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73347cd08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Lo que nuestros clientes quieren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e73347cd08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e73347cd08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Lo que nuestros clientes quieren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73347cd08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73347cd08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Lo que nuestros clientes quieren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73347cd08_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73347cd08_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Lo que nuestros clientes quieren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988f7cfc_0_1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988f7cfc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e7ac81572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e7ac81572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79c3c6e1e_0_6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2e79c3c6e1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3050F"/>
                </a:solidFill>
              </a:rPr>
              <a:t>Breve resumen y llamado a la acción, ya sea para programar una reunión de seguimiento, solicitar inversión, o cualquier otra acción deseada.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e73347cd08_1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2e73347cd0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e7988f7cf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e7988f7cf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7ac81572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7ac8157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7988f7cfc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2e7988f7cfc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e7988f7cfc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e7988f7cfc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e7988f7cfc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e7988f7cfc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e7988f7cfc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2e7988f7cfc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79c3c6e1e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79c3c6e1e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79c3c6e1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79c3c6e1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7ac81572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e7ac81572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e79c3c6e1e_0_10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e79c3c6e1e_0_10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73347cd0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e73347cd0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7ac815720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e7ac815720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e73347cd08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e73347cd08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Relationship Id="rId3" Type="http://schemas.openxmlformats.org/officeDocument/2006/relationships/image" Target="../media/image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1)">
  <p:cSld name="Gallery (11)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3"/>
          <p:cNvSpPr/>
          <p:nvPr>
            <p:ph idx="2" type="pic"/>
          </p:nvPr>
        </p:nvSpPr>
        <p:spPr>
          <a:xfrm>
            <a:off x="472679" y="291179"/>
            <a:ext cx="4024500" cy="2090700"/>
          </a:xfrm>
          <a:prstGeom prst="roundRect">
            <a:avLst>
              <a:gd fmla="val 8867" name="adj"/>
            </a:avLst>
          </a:prstGeom>
          <a:noFill/>
          <a:ln>
            <a:noFill/>
          </a:ln>
        </p:spPr>
      </p:sp>
      <p:sp>
        <p:nvSpPr>
          <p:cNvPr id="425" name="Google Shape;425;p103"/>
          <p:cNvSpPr/>
          <p:nvPr>
            <p:ph idx="3" type="pic"/>
          </p:nvPr>
        </p:nvSpPr>
        <p:spPr>
          <a:xfrm>
            <a:off x="472678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sp>
        <p:nvSpPr>
          <p:cNvPr id="426" name="Google Shape;426;p103"/>
          <p:cNvSpPr/>
          <p:nvPr>
            <p:ph idx="4" type="pic"/>
          </p:nvPr>
        </p:nvSpPr>
        <p:spPr>
          <a:xfrm>
            <a:off x="2544380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pic>
        <p:nvPicPr>
          <p:cNvPr id="427" name="Google Shape;42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3)">
  <p:cSld name="Gallery (13)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4"/>
          <p:cNvSpPr/>
          <p:nvPr>
            <p:ph idx="2" type="pic"/>
          </p:nvPr>
        </p:nvSpPr>
        <p:spPr>
          <a:xfrm>
            <a:off x="-189026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430" name="Google Shape;430;p104"/>
          <p:cNvSpPr/>
          <p:nvPr>
            <p:ph idx="3" type="pic"/>
          </p:nvPr>
        </p:nvSpPr>
        <p:spPr>
          <a:xfrm>
            <a:off x="3047999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431" name="Google Shape;431;p104"/>
          <p:cNvSpPr/>
          <p:nvPr>
            <p:ph idx="4" type="pic"/>
          </p:nvPr>
        </p:nvSpPr>
        <p:spPr>
          <a:xfrm>
            <a:off x="6285024" y="1488279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pic>
        <p:nvPicPr>
          <p:cNvPr id="432" name="Google Shape;43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1)">
  <p:cSld name="Gallery (21)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5"/>
          <p:cNvSpPr/>
          <p:nvPr>
            <p:ph idx="2" type="pic"/>
          </p:nvPr>
        </p:nvSpPr>
        <p:spPr>
          <a:xfrm>
            <a:off x="5191125" y="476856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sp>
        <p:nvSpPr>
          <p:cNvPr id="435" name="Google Shape;435;p105"/>
          <p:cNvSpPr/>
          <p:nvPr>
            <p:ph idx="3" type="pic"/>
          </p:nvPr>
        </p:nvSpPr>
        <p:spPr>
          <a:xfrm>
            <a:off x="5191125" y="2666394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pic>
        <p:nvPicPr>
          <p:cNvPr id="436" name="Google Shape;436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5)">
  <p:cSld name="Gallery (25)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6"/>
          <p:cNvSpPr/>
          <p:nvPr>
            <p:ph idx="2" type="pic"/>
          </p:nvPr>
        </p:nvSpPr>
        <p:spPr>
          <a:xfrm>
            <a:off x="-284856" y="360665"/>
            <a:ext cx="2380200" cy="4191000"/>
          </a:xfrm>
          <a:prstGeom prst="roundRect">
            <a:avLst>
              <a:gd fmla="val 8021" name="adj"/>
            </a:avLst>
          </a:prstGeom>
          <a:noFill/>
          <a:ln>
            <a:noFill/>
          </a:ln>
        </p:spPr>
      </p:sp>
      <p:sp>
        <p:nvSpPr>
          <p:cNvPr id="439" name="Google Shape;439;p106"/>
          <p:cNvSpPr/>
          <p:nvPr>
            <p:ph idx="3" type="pic"/>
          </p:nvPr>
        </p:nvSpPr>
        <p:spPr>
          <a:xfrm>
            <a:off x="2241368" y="360665"/>
            <a:ext cx="2095500" cy="4191000"/>
          </a:xfrm>
          <a:prstGeom prst="roundRect">
            <a:avLst>
              <a:gd fmla="val 9044" name="adj"/>
            </a:avLst>
          </a:prstGeom>
          <a:noFill/>
          <a:ln>
            <a:noFill/>
          </a:ln>
        </p:spPr>
      </p:sp>
      <p:pic>
        <p:nvPicPr>
          <p:cNvPr id="440" name="Google Shape;440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6)">
  <p:cSld name="Team (6)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7"/>
          <p:cNvSpPr/>
          <p:nvPr>
            <p:ph idx="2" type="pic"/>
          </p:nvPr>
        </p:nvSpPr>
        <p:spPr>
          <a:xfrm>
            <a:off x="91201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3" name="Google Shape;443;p107"/>
          <p:cNvSpPr/>
          <p:nvPr>
            <p:ph idx="3" type="pic"/>
          </p:nvPr>
        </p:nvSpPr>
        <p:spPr>
          <a:xfrm>
            <a:off x="2567026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107"/>
          <p:cNvSpPr/>
          <p:nvPr>
            <p:ph idx="4" type="pic"/>
          </p:nvPr>
        </p:nvSpPr>
        <p:spPr>
          <a:xfrm>
            <a:off x="4222032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107"/>
          <p:cNvSpPr/>
          <p:nvPr>
            <p:ph idx="5" type="pic"/>
          </p:nvPr>
        </p:nvSpPr>
        <p:spPr>
          <a:xfrm>
            <a:off x="587703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6" name="Google Shape;446;p107"/>
          <p:cNvSpPr/>
          <p:nvPr>
            <p:ph idx="6" type="pic"/>
          </p:nvPr>
        </p:nvSpPr>
        <p:spPr>
          <a:xfrm>
            <a:off x="7532045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7" name="Google Shape;447;p107"/>
          <p:cNvSpPr/>
          <p:nvPr>
            <p:ph idx="7" type="pic"/>
          </p:nvPr>
        </p:nvSpPr>
        <p:spPr>
          <a:xfrm>
            <a:off x="91201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" name="Google Shape;448;p107"/>
          <p:cNvSpPr/>
          <p:nvPr>
            <p:ph idx="8" type="pic"/>
          </p:nvPr>
        </p:nvSpPr>
        <p:spPr>
          <a:xfrm>
            <a:off x="2567026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9" name="Google Shape;449;p107"/>
          <p:cNvSpPr/>
          <p:nvPr>
            <p:ph idx="9" type="pic"/>
          </p:nvPr>
        </p:nvSpPr>
        <p:spPr>
          <a:xfrm>
            <a:off x="4222032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0" name="Google Shape;450;p107"/>
          <p:cNvSpPr/>
          <p:nvPr>
            <p:ph idx="13" type="pic"/>
          </p:nvPr>
        </p:nvSpPr>
        <p:spPr>
          <a:xfrm>
            <a:off x="587703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1" name="Google Shape;451;p107"/>
          <p:cNvSpPr/>
          <p:nvPr>
            <p:ph idx="14" type="pic"/>
          </p:nvPr>
        </p:nvSpPr>
        <p:spPr>
          <a:xfrm>
            <a:off x="7532045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52" name="Google Shape;45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2)">
  <p:cSld name="Team (12)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8"/>
          <p:cNvSpPr/>
          <p:nvPr>
            <p:ph idx="2" type="pic"/>
          </p:nvPr>
        </p:nvSpPr>
        <p:spPr>
          <a:xfrm>
            <a:off x="4762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5" name="Google Shape;455;p108"/>
          <p:cNvSpPr/>
          <p:nvPr>
            <p:ph idx="3" type="pic"/>
          </p:nvPr>
        </p:nvSpPr>
        <p:spPr>
          <a:xfrm>
            <a:off x="25527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6" name="Google Shape;456;p108"/>
          <p:cNvSpPr/>
          <p:nvPr>
            <p:ph idx="4" type="pic"/>
          </p:nvPr>
        </p:nvSpPr>
        <p:spPr>
          <a:xfrm>
            <a:off x="46291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7" name="Google Shape;457;p108"/>
          <p:cNvSpPr/>
          <p:nvPr>
            <p:ph idx="5" type="pic"/>
          </p:nvPr>
        </p:nvSpPr>
        <p:spPr>
          <a:xfrm>
            <a:off x="67056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8" name="Google Shape;458;p108"/>
          <p:cNvSpPr/>
          <p:nvPr>
            <p:ph idx="6" type="pic"/>
          </p:nvPr>
        </p:nvSpPr>
        <p:spPr>
          <a:xfrm>
            <a:off x="4762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59" name="Google Shape;459;p108"/>
          <p:cNvSpPr/>
          <p:nvPr>
            <p:ph idx="7" type="pic"/>
          </p:nvPr>
        </p:nvSpPr>
        <p:spPr>
          <a:xfrm>
            <a:off x="25527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60" name="Google Shape;460;p108"/>
          <p:cNvSpPr/>
          <p:nvPr>
            <p:ph idx="8" type="pic"/>
          </p:nvPr>
        </p:nvSpPr>
        <p:spPr>
          <a:xfrm>
            <a:off x="46291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461" name="Google Shape;461;p108"/>
          <p:cNvSpPr/>
          <p:nvPr>
            <p:ph idx="9" type="pic"/>
          </p:nvPr>
        </p:nvSpPr>
        <p:spPr>
          <a:xfrm>
            <a:off x="67056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pic>
        <p:nvPicPr>
          <p:cNvPr id="462" name="Google Shape;462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5)">
  <p:cSld name="Team (15)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9"/>
          <p:cNvSpPr/>
          <p:nvPr>
            <p:ph idx="2" type="pic"/>
          </p:nvPr>
        </p:nvSpPr>
        <p:spPr>
          <a:xfrm>
            <a:off x="476525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465" name="Google Shape;465;p109"/>
          <p:cNvSpPr/>
          <p:nvPr>
            <p:ph idx="3" type="pic"/>
          </p:nvPr>
        </p:nvSpPr>
        <p:spPr>
          <a:xfrm>
            <a:off x="333626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466" name="Google Shape;466;p109"/>
          <p:cNvSpPr/>
          <p:nvPr>
            <p:ph idx="4" type="pic"/>
          </p:nvPr>
        </p:nvSpPr>
        <p:spPr>
          <a:xfrm>
            <a:off x="619600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pic>
        <p:nvPicPr>
          <p:cNvPr id="467" name="Google Shape;467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10"/>
          <p:cNvSpPr/>
          <p:nvPr>
            <p:ph idx="2" type="pic"/>
          </p:nvPr>
        </p:nvSpPr>
        <p:spPr>
          <a:xfrm>
            <a:off x="476250" y="414604"/>
            <a:ext cx="3524100" cy="4000800"/>
          </a:xfrm>
          <a:prstGeom prst="roundRect">
            <a:avLst>
              <a:gd fmla="val 544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(4)">
  <p:cSld name="Data (4)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1"/>
          <p:cNvSpPr/>
          <p:nvPr>
            <p:ph idx="2" type="pic"/>
          </p:nvPr>
        </p:nvSpPr>
        <p:spPr>
          <a:xfrm>
            <a:off x="476249" y="314432"/>
            <a:ext cx="3238500" cy="4191000"/>
          </a:xfrm>
          <a:prstGeom prst="roundRect">
            <a:avLst>
              <a:gd fmla="val 4314" name="adj"/>
            </a:avLst>
          </a:prstGeom>
          <a:noFill/>
          <a:ln>
            <a:noFill/>
          </a:ln>
        </p:spPr>
      </p:sp>
      <p:pic>
        <p:nvPicPr>
          <p:cNvPr id="473" name="Google Shape;473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1)">
  <p:cSld name="1_With image (1)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2"/>
          <p:cNvSpPr/>
          <p:nvPr>
            <p:ph idx="2" type="pic"/>
          </p:nvPr>
        </p:nvSpPr>
        <p:spPr>
          <a:xfrm>
            <a:off x="4283114" y="481192"/>
            <a:ext cx="2143200" cy="2362200"/>
          </a:xfrm>
          <a:prstGeom prst="roundRect">
            <a:avLst>
              <a:gd fmla="val 4802" name="adj"/>
            </a:avLst>
          </a:prstGeom>
          <a:noFill/>
          <a:ln>
            <a:noFill/>
          </a:ln>
        </p:spPr>
      </p:sp>
      <p:sp>
        <p:nvSpPr>
          <p:cNvPr id="476" name="Google Shape;476;p112"/>
          <p:cNvSpPr/>
          <p:nvPr/>
        </p:nvSpPr>
        <p:spPr>
          <a:xfrm>
            <a:off x="4283114" y="2956283"/>
            <a:ext cx="2143200" cy="1714500"/>
          </a:xfrm>
          <a:prstGeom prst="roundRect">
            <a:avLst>
              <a:gd fmla="val 555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12"/>
          <p:cNvSpPr/>
          <p:nvPr/>
        </p:nvSpPr>
        <p:spPr>
          <a:xfrm>
            <a:off x="6521049" y="481191"/>
            <a:ext cx="2143200" cy="1714500"/>
          </a:xfrm>
          <a:prstGeom prst="roundRect">
            <a:avLst>
              <a:gd fmla="val 5556" name="adj"/>
            </a:avLst>
          </a:prstGeom>
          <a:solidFill>
            <a:srgbClr val="FCA3B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D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2"/>
          <p:cNvSpPr/>
          <p:nvPr/>
        </p:nvSpPr>
        <p:spPr>
          <a:xfrm>
            <a:off x="6521049" y="2289533"/>
            <a:ext cx="2143200" cy="2381100"/>
          </a:xfrm>
          <a:prstGeom prst="roundRect">
            <a:avLst>
              <a:gd fmla="val 444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13"/>
          <p:cNvSpPr txBox="1"/>
          <p:nvPr/>
        </p:nvSpPr>
        <p:spPr>
          <a:xfrm>
            <a:off x="419285" y="425418"/>
            <a:ext cx="8364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Gracias</a:t>
            </a:r>
            <a:endParaRPr b="1" i="0" sz="111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claro">
  <p:cSld name="CUSTOM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6400" y="162000"/>
            <a:ext cx="807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457200" y="576000"/>
            <a:ext cx="7747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600500"/>
            <a:ext cx="9148800" cy="539100"/>
          </a:xfrm>
          <a:prstGeom prst="rect">
            <a:avLst/>
          </a:prstGeom>
          <a:solidFill>
            <a:srgbClr val="0432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2020125" y="4762500"/>
            <a:ext cx="5103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55" name="Google Shape;55;p13"/>
          <p:cNvGrpSpPr/>
          <p:nvPr/>
        </p:nvGrpSpPr>
        <p:grpSpPr>
          <a:xfrm>
            <a:off x="293543" y="4720441"/>
            <a:ext cx="943704" cy="299218"/>
            <a:chOff x="3267075" y="2530475"/>
            <a:chExt cx="5657700" cy="1793875"/>
          </a:xfrm>
        </p:grpSpPr>
        <p:sp>
          <p:nvSpPr>
            <p:cNvPr id="56" name="Google Shape;56;p13"/>
            <p:cNvSpPr/>
            <p:nvPr/>
          </p:nvSpPr>
          <p:spPr>
            <a:xfrm>
              <a:off x="3267075" y="2533650"/>
              <a:ext cx="5657700" cy="17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987925" y="2668588"/>
              <a:ext cx="992188" cy="927100"/>
            </a:xfrm>
            <a:custGeom>
              <a:rect b="b" l="l" r="r" t="t"/>
              <a:pathLst>
                <a:path extrusionOk="0" h="329" w="354">
                  <a:moveTo>
                    <a:pt x="290" y="3"/>
                  </a:moveTo>
                  <a:cubicBezTo>
                    <a:pt x="183" y="209"/>
                    <a:pt x="183" y="209"/>
                    <a:pt x="183" y="209"/>
                  </a:cubicBezTo>
                  <a:cubicBezTo>
                    <a:pt x="180" y="213"/>
                    <a:pt x="174" y="213"/>
                    <a:pt x="171" y="20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7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4" y="329"/>
                    <a:pt x="180" y="329"/>
                    <a:pt x="182" y="325"/>
                  </a:cubicBezTo>
                  <a:cubicBezTo>
                    <a:pt x="352" y="7"/>
                    <a:pt x="352" y="7"/>
                    <a:pt x="352" y="7"/>
                  </a:cubicBezTo>
                  <a:cubicBezTo>
                    <a:pt x="354" y="3"/>
                    <a:pt x="352" y="0"/>
                    <a:pt x="348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4" y="0"/>
                    <a:pt x="292" y="1"/>
                    <a:pt x="29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794375" y="2530475"/>
              <a:ext cx="995363" cy="930275"/>
            </a:xfrm>
            <a:custGeom>
              <a:rect b="b" l="l" r="r" t="t"/>
              <a:pathLst>
                <a:path extrusionOk="0" h="330" w="355">
                  <a:moveTo>
                    <a:pt x="64" y="326"/>
                  </a:moveTo>
                  <a:cubicBezTo>
                    <a:pt x="172" y="121"/>
                    <a:pt x="172" y="121"/>
                    <a:pt x="172" y="121"/>
                  </a:cubicBezTo>
                  <a:cubicBezTo>
                    <a:pt x="174" y="116"/>
                    <a:pt x="181" y="116"/>
                    <a:pt x="183" y="121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2" y="328"/>
                    <a:pt x="294" y="330"/>
                    <a:pt x="297" y="330"/>
                  </a:cubicBezTo>
                  <a:cubicBezTo>
                    <a:pt x="349" y="330"/>
                    <a:pt x="349" y="330"/>
                    <a:pt x="349" y="330"/>
                  </a:cubicBezTo>
                  <a:cubicBezTo>
                    <a:pt x="352" y="330"/>
                    <a:pt x="355" y="326"/>
                    <a:pt x="353" y="323"/>
                  </a:cubicBezTo>
                  <a:cubicBezTo>
                    <a:pt x="183" y="4"/>
                    <a:pt x="183" y="4"/>
                    <a:pt x="183" y="4"/>
                  </a:cubicBezTo>
                  <a:cubicBezTo>
                    <a:pt x="181" y="0"/>
                    <a:pt x="174" y="0"/>
                    <a:pt x="172" y="4"/>
                  </a:cubicBezTo>
                  <a:cubicBezTo>
                    <a:pt x="2" y="323"/>
                    <a:pt x="2" y="323"/>
                    <a:pt x="2" y="323"/>
                  </a:cubicBezTo>
                  <a:cubicBezTo>
                    <a:pt x="0" y="326"/>
                    <a:pt x="2" y="330"/>
                    <a:pt x="6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1" y="330"/>
                    <a:pt x="63" y="328"/>
                    <a:pt x="64" y="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67075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4" y="278"/>
                    <a:pt x="54" y="27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4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4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197350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5" y="278"/>
                    <a:pt x="55" y="274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5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735638" y="3902075"/>
              <a:ext cx="274638" cy="338138"/>
            </a:xfrm>
            <a:custGeom>
              <a:rect b="b" l="l" r="r" t="t"/>
              <a:pathLst>
                <a:path extrusionOk="0" h="120" w="98">
                  <a:moveTo>
                    <a:pt x="0" y="60"/>
                  </a:moveTo>
                  <a:cubicBezTo>
                    <a:pt x="0" y="23"/>
                    <a:pt x="21" y="0"/>
                    <a:pt x="49" y="0"/>
                  </a:cubicBezTo>
                  <a:cubicBezTo>
                    <a:pt x="77" y="0"/>
                    <a:pt x="98" y="23"/>
                    <a:pt x="98" y="60"/>
                  </a:cubicBezTo>
                  <a:cubicBezTo>
                    <a:pt x="98" y="96"/>
                    <a:pt x="77" y="120"/>
                    <a:pt x="49" y="120"/>
                  </a:cubicBezTo>
                  <a:cubicBezTo>
                    <a:pt x="21" y="120"/>
                    <a:pt x="0" y="96"/>
                    <a:pt x="0" y="60"/>
                  </a:cubicBezTo>
                  <a:close/>
                  <a:moveTo>
                    <a:pt x="87" y="60"/>
                  </a:moveTo>
                  <a:cubicBezTo>
                    <a:pt x="87" y="28"/>
                    <a:pt x="71" y="10"/>
                    <a:pt x="49" y="10"/>
                  </a:cubicBezTo>
                  <a:cubicBezTo>
                    <a:pt x="27" y="10"/>
                    <a:pt x="12" y="28"/>
                    <a:pt x="12" y="60"/>
                  </a:cubicBezTo>
                  <a:cubicBezTo>
                    <a:pt x="12" y="91"/>
                    <a:pt x="27" y="110"/>
                    <a:pt x="49" y="110"/>
                  </a:cubicBezTo>
                  <a:cubicBezTo>
                    <a:pt x="71" y="110"/>
                    <a:pt x="87" y="91"/>
                    <a:pt x="87" y="60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065838" y="3997325"/>
              <a:ext cx="204788" cy="327025"/>
            </a:xfrm>
            <a:custGeom>
              <a:rect b="b" l="l" r="r" t="t"/>
              <a:pathLst>
                <a:path extrusionOk="0" h="116" w="73">
                  <a:moveTo>
                    <a:pt x="0" y="11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6"/>
                    <a:pt x="26" y="0"/>
                    <a:pt x="39" y="0"/>
                  </a:cubicBezTo>
                  <a:cubicBezTo>
                    <a:pt x="58" y="0"/>
                    <a:pt x="73" y="14"/>
                    <a:pt x="73" y="42"/>
                  </a:cubicBezTo>
                  <a:cubicBezTo>
                    <a:pt x="73" y="71"/>
                    <a:pt x="58" y="85"/>
                    <a:pt x="38" y="85"/>
                  </a:cubicBezTo>
                  <a:cubicBezTo>
                    <a:pt x="27" y="85"/>
                    <a:pt x="19" y="80"/>
                    <a:pt x="11" y="73"/>
                  </a:cubicBezTo>
                  <a:cubicBezTo>
                    <a:pt x="11" y="114"/>
                    <a:pt x="11" y="114"/>
                    <a:pt x="11" y="114"/>
                  </a:cubicBezTo>
                  <a:lnTo>
                    <a:pt x="0" y="116"/>
                  </a:lnTo>
                  <a:close/>
                  <a:moveTo>
                    <a:pt x="62" y="43"/>
                  </a:moveTo>
                  <a:cubicBezTo>
                    <a:pt x="62" y="20"/>
                    <a:pt x="51" y="9"/>
                    <a:pt x="37" y="9"/>
                  </a:cubicBezTo>
                  <a:cubicBezTo>
                    <a:pt x="27" y="9"/>
                    <a:pt x="19" y="14"/>
                    <a:pt x="11" y="2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0" y="71"/>
                    <a:pt x="27" y="76"/>
                    <a:pt x="37" y="76"/>
                  </a:cubicBezTo>
                  <a:cubicBezTo>
                    <a:pt x="51" y="76"/>
                    <a:pt x="62" y="66"/>
                    <a:pt x="62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310313" y="3997325"/>
              <a:ext cx="196850" cy="242888"/>
            </a:xfrm>
            <a:custGeom>
              <a:rect b="b" l="l" r="r" t="t"/>
              <a:pathLst>
                <a:path extrusionOk="0" h="86" w="70">
                  <a:moveTo>
                    <a:pt x="0" y="42"/>
                  </a:moveTo>
                  <a:cubicBezTo>
                    <a:pt x="0" y="13"/>
                    <a:pt x="19" y="0"/>
                    <a:pt x="36" y="0"/>
                  </a:cubicBezTo>
                  <a:cubicBezTo>
                    <a:pt x="55" y="0"/>
                    <a:pt x="70" y="14"/>
                    <a:pt x="70" y="4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65"/>
                    <a:pt x="23" y="76"/>
                    <a:pt x="38" y="76"/>
                  </a:cubicBezTo>
                  <a:cubicBezTo>
                    <a:pt x="49" y="76"/>
                    <a:pt x="57" y="72"/>
                    <a:pt x="64" y="6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1" y="81"/>
                    <a:pt x="52" y="86"/>
                    <a:pt x="38" y="86"/>
                  </a:cubicBezTo>
                  <a:cubicBezTo>
                    <a:pt x="17" y="86"/>
                    <a:pt x="0" y="71"/>
                    <a:pt x="0" y="42"/>
                  </a:cubicBezTo>
                  <a:close/>
                  <a:moveTo>
                    <a:pt x="59" y="36"/>
                  </a:moveTo>
                  <a:cubicBezTo>
                    <a:pt x="58" y="20"/>
                    <a:pt x="51" y="9"/>
                    <a:pt x="36" y="9"/>
                  </a:cubicBezTo>
                  <a:cubicBezTo>
                    <a:pt x="24" y="9"/>
                    <a:pt x="13" y="18"/>
                    <a:pt x="11" y="36"/>
                  </a:cubicBezTo>
                  <a:lnTo>
                    <a:pt x="59" y="36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559550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0" y="23"/>
                  </a:cubicBezTo>
                  <a:cubicBezTo>
                    <a:pt x="10" y="84"/>
                    <a:pt x="10" y="84"/>
                    <a:pt x="10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915150" y="3908425"/>
              <a:ext cx="31800" cy="325500"/>
            </a:xfrm>
            <a:prstGeom prst="rect">
              <a:avLst/>
            </a:pr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021513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30" y="0"/>
                    <a:pt x="42" y="0"/>
                  </a:cubicBezTo>
                  <a:cubicBezTo>
                    <a:pt x="59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40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273925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512050" y="3997325"/>
              <a:ext cx="207963" cy="242888"/>
            </a:xfrm>
            <a:custGeom>
              <a:rect b="b" l="l" r="r" t="t"/>
              <a:pathLst>
                <a:path extrusionOk="0" h="86" w="74">
                  <a:moveTo>
                    <a:pt x="0" y="43"/>
                  </a:moveTo>
                  <a:cubicBezTo>
                    <a:pt x="0" y="15"/>
                    <a:pt x="17" y="0"/>
                    <a:pt x="37" y="0"/>
                  </a:cubicBezTo>
                  <a:cubicBezTo>
                    <a:pt x="57" y="0"/>
                    <a:pt x="74" y="15"/>
                    <a:pt x="74" y="43"/>
                  </a:cubicBezTo>
                  <a:cubicBezTo>
                    <a:pt x="74" y="70"/>
                    <a:pt x="57" y="86"/>
                    <a:pt x="37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4" y="9"/>
                    <a:pt x="37" y="9"/>
                  </a:cubicBezTo>
                  <a:cubicBezTo>
                    <a:pt x="20" y="9"/>
                    <a:pt x="10" y="23"/>
                    <a:pt x="10" y="43"/>
                  </a:cubicBezTo>
                  <a:cubicBezTo>
                    <a:pt x="10" y="61"/>
                    <a:pt x="19" y="76"/>
                    <a:pt x="37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750175" y="3997325"/>
              <a:ext cx="200025" cy="236538"/>
            </a:xfrm>
            <a:custGeom>
              <a:rect b="b" l="l" r="r" t="t"/>
              <a:pathLst>
                <a:path extrusionOk="0" h="149" w="126">
                  <a:moveTo>
                    <a:pt x="53" y="149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106" y="2"/>
                  </a:lnTo>
                  <a:lnTo>
                    <a:pt x="126" y="2"/>
                  </a:lnTo>
                  <a:lnTo>
                    <a:pt x="73" y="149"/>
                  </a:lnTo>
                  <a:lnTo>
                    <a:pt x="53" y="149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977188" y="3997325"/>
              <a:ext cx="188913" cy="239713"/>
            </a:xfrm>
            <a:custGeom>
              <a:rect b="b" l="l" r="r" t="t"/>
              <a:pathLst>
                <a:path extrusionOk="0" h="85" w="67">
                  <a:moveTo>
                    <a:pt x="0" y="64"/>
                  </a:moveTo>
                  <a:cubicBezTo>
                    <a:pt x="0" y="48"/>
                    <a:pt x="14" y="36"/>
                    <a:pt x="56" y="30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4"/>
                    <a:pt x="50" y="9"/>
                    <a:pt x="39" y="9"/>
                  </a:cubicBezTo>
                  <a:cubicBezTo>
                    <a:pt x="26" y="9"/>
                    <a:pt x="18" y="14"/>
                    <a:pt x="9" y="2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3" y="6"/>
                    <a:pt x="23" y="0"/>
                    <a:pt x="40" y="0"/>
                  </a:cubicBezTo>
                  <a:cubicBezTo>
                    <a:pt x="58" y="0"/>
                    <a:pt x="67" y="10"/>
                    <a:pt x="67" y="26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7" y="80"/>
                    <a:pt x="36" y="85"/>
                    <a:pt x="24" y="85"/>
                  </a:cubicBezTo>
                  <a:cubicBezTo>
                    <a:pt x="9" y="85"/>
                    <a:pt x="0" y="77"/>
                    <a:pt x="0" y="64"/>
                  </a:cubicBezTo>
                  <a:close/>
                  <a:moveTo>
                    <a:pt x="56" y="6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20" y="44"/>
                    <a:pt x="11" y="52"/>
                    <a:pt x="11" y="63"/>
                  </a:cubicBezTo>
                  <a:cubicBezTo>
                    <a:pt x="11" y="72"/>
                    <a:pt x="17" y="76"/>
                    <a:pt x="26" y="76"/>
                  </a:cubicBezTo>
                  <a:cubicBezTo>
                    <a:pt x="38" y="76"/>
                    <a:pt x="48" y="71"/>
                    <a:pt x="56" y="6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204200" y="3916363"/>
              <a:ext cx="131763" cy="320675"/>
            </a:xfrm>
            <a:custGeom>
              <a:rect b="b" l="l" r="r" t="t"/>
              <a:pathLst>
                <a:path extrusionOk="0" h="114" w="47">
                  <a:moveTo>
                    <a:pt x="14" y="93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100"/>
                    <a:pt x="28" y="105"/>
                    <a:pt x="38" y="105"/>
                  </a:cubicBezTo>
                  <a:cubicBezTo>
                    <a:pt x="41" y="105"/>
                    <a:pt x="44" y="104"/>
                    <a:pt x="46" y="10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4" y="113"/>
                    <a:pt x="40" y="114"/>
                    <a:pt x="36" y="114"/>
                  </a:cubicBezTo>
                  <a:cubicBezTo>
                    <a:pt x="21" y="114"/>
                    <a:pt x="14" y="108"/>
                    <a:pt x="14" y="9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383588" y="3913188"/>
              <a:ext cx="36513" cy="320675"/>
            </a:xfrm>
            <a:custGeom>
              <a:rect b="b" l="l" r="r" t="t"/>
              <a:pathLst>
                <a:path extrusionOk="0" h="114" w="13">
                  <a:moveTo>
                    <a:pt x="0" y="6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6"/>
                  </a:cubicBezTo>
                  <a:close/>
                  <a:moveTo>
                    <a:pt x="1" y="114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114"/>
                    <a:pt x="12" y="114"/>
                    <a:pt x="12" y="114"/>
                  </a:cubicBezTo>
                  <a:lnTo>
                    <a:pt x="1" y="11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70900" y="3997325"/>
              <a:ext cx="209550" cy="242888"/>
            </a:xfrm>
            <a:custGeom>
              <a:rect b="b" l="l" r="r" t="t"/>
              <a:pathLst>
                <a:path extrusionOk="0" h="86" w="75">
                  <a:moveTo>
                    <a:pt x="0" y="43"/>
                  </a:moveTo>
                  <a:cubicBezTo>
                    <a:pt x="0" y="15"/>
                    <a:pt x="17" y="0"/>
                    <a:pt x="38" y="0"/>
                  </a:cubicBezTo>
                  <a:cubicBezTo>
                    <a:pt x="58" y="0"/>
                    <a:pt x="75" y="15"/>
                    <a:pt x="75" y="43"/>
                  </a:cubicBezTo>
                  <a:cubicBezTo>
                    <a:pt x="75" y="70"/>
                    <a:pt x="58" y="86"/>
                    <a:pt x="38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5" y="9"/>
                    <a:pt x="38" y="9"/>
                  </a:cubicBezTo>
                  <a:cubicBezTo>
                    <a:pt x="21" y="9"/>
                    <a:pt x="11" y="23"/>
                    <a:pt x="11" y="43"/>
                  </a:cubicBezTo>
                  <a:cubicBezTo>
                    <a:pt x="11" y="61"/>
                    <a:pt x="20" y="76"/>
                    <a:pt x="38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734425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13"/>
          <p:cNvSpPr txBox="1"/>
          <p:nvPr/>
        </p:nvSpPr>
        <p:spPr>
          <a:xfrm>
            <a:off x="8400575" y="4643250"/>
            <a:ext cx="44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600" u="none" cap="none" strike="noStrike">
              <a:solidFill>
                <a:srgbClr val="2DCCC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01">
          <p15:clr>
            <a:srgbClr val="FA7B17"/>
          </p15:clr>
        </p15:guide>
        <p15:guide id="2" pos="5420">
          <p15:clr>
            <a:srgbClr val="FA7B17"/>
          </p15:clr>
        </p15:guide>
        <p15:guide id="3" pos="340">
          <p15:clr>
            <a:srgbClr val="FA7B17"/>
          </p15:clr>
        </p15:guide>
        <p15:guide id="4" orient="horz" pos="33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claro 1">
  <p:cSld name="CUSTOM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46400" y="162000"/>
            <a:ext cx="807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title"/>
          </p:nvPr>
        </p:nvSpPr>
        <p:spPr>
          <a:xfrm>
            <a:off x="457200" y="576000"/>
            <a:ext cx="7747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0" y="4600500"/>
            <a:ext cx="9148800" cy="539100"/>
          </a:xfrm>
          <a:prstGeom prst="rect">
            <a:avLst/>
          </a:prstGeom>
          <a:solidFill>
            <a:srgbClr val="0432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2020125" y="4762500"/>
            <a:ext cx="51036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86C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grpSp>
        <p:nvGrpSpPr>
          <p:cNvPr id="81" name="Google Shape;81;p14"/>
          <p:cNvGrpSpPr/>
          <p:nvPr/>
        </p:nvGrpSpPr>
        <p:grpSpPr>
          <a:xfrm>
            <a:off x="293543" y="4720441"/>
            <a:ext cx="943704" cy="299218"/>
            <a:chOff x="3267075" y="2530475"/>
            <a:chExt cx="5657700" cy="1793875"/>
          </a:xfrm>
        </p:grpSpPr>
        <p:sp>
          <p:nvSpPr>
            <p:cNvPr id="82" name="Google Shape;82;p14"/>
            <p:cNvSpPr/>
            <p:nvPr/>
          </p:nvSpPr>
          <p:spPr>
            <a:xfrm>
              <a:off x="3267075" y="2533650"/>
              <a:ext cx="5657700" cy="17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987925" y="2668588"/>
              <a:ext cx="992188" cy="927100"/>
            </a:xfrm>
            <a:custGeom>
              <a:rect b="b" l="l" r="r" t="t"/>
              <a:pathLst>
                <a:path extrusionOk="0" h="329" w="354">
                  <a:moveTo>
                    <a:pt x="290" y="3"/>
                  </a:moveTo>
                  <a:cubicBezTo>
                    <a:pt x="183" y="209"/>
                    <a:pt x="183" y="209"/>
                    <a:pt x="183" y="209"/>
                  </a:cubicBezTo>
                  <a:cubicBezTo>
                    <a:pt x="180" y="213"/>
                    <a:pt x="174" y="213"/>
                    <a:pt x="171" y="20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7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4" y="329"/>
                    <a:pt x="180" y="329"/>
                    <a:pt x="182" y="325"/>
                  </a:cubicBezTo>
                  <a:cubicBezTo>
                    <a:pt x="352" y="7"/>
                    <a:pt x="352" y="7"/>
                    <a:pt x="352" y="7"/>
                  </a:cubicBezTo>
                  <a:cubicBezTo>
                    <a:pt x="354" y="3"/>
                    <a:pt x="352" y="0"/>
                    <a:pt x="348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4" y="0"/>
                    <a:pt x="292" y="1"/>
                    <a:pt x="29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794375" y="2530475"/>
              <a:ext cx="995363" cy="930275"/>
            </a:xfrm>
            <a:custGeom>
              <a:rect b="b" l="l" r="r" t="t"/>
              <a:pathLst>
                <a:path extrusionOk="0" h="330" w="355">
                  <a:moveTo>
                    <a:pt x="64" y="326"/>
                  </a:moveTo>
                  <a:cubicBezTo>
                    <a:pt x="172" y="121"/>
                    <a:pt x="172" y="121"/>
                    <a:pt x="172" y="121"/>
                  </a:cubicBezTo>
                  <a:cubicBezTo>
                    <a:pt x="174" y="116"/>
                    <a:pt x="181" y="116"/>
                    <a:pt x="183" y="121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2" y="328"/>
                    <a:pt x="294" y="330"/>
                    <a:pt x="297" y="330"/>
                  </a:cubicBezTo>
                  <a:cubicBezTo>
                    <a:pt x="349" y="330"/>
                    <a:pt x="349" y="330"/>
                    <a:pt x="349" y="330"/>
                  </a:cubicBezTo>
                  <a:cubicBezTo>
                    <a:pt x="352" y="330"/>
                    <a:pt x="355" y="326"/>
                    <a:pt x="353" y="323"/>
                  </a:cubicBezTo>
                  <a:cubicBezTo>
                    <a:pt x="183" y="4"/>
                    <a:pt x="183" y="4"/>
                    <a:pt x="183" y="4"/>
                  </a:cubicBezTo>
                  <a:cubicBezTo>
                    <a:pt x="181" y="0"/>
                    <a:pt x="174" y="0"/>
                    <a:pt x="172" y="4"/>
                  </a:cubicBezTo>
                  <a:cubicBezTo>
                    <a:pt x="2" y="323"/>
                    <a:pt x="2" y="323"/>
                    <a:pt x="2" y="323"/>
                  </a:cubicBezTo>
                  <a:cubicBezTo>
                    <a:pt x="0" y="326"/>
                    <a:pt x="2" y="330"/>
                    <a:pt x="6" y="330"/>
                  </a:cubicBezTo>
                  <a:cubicBezTo>
                    <a:pt x="58" y="330"/>
                    <a:pt x="58" y="330"/>
                    <a:pt x="58" y="330"/>
                  </a:cubicBezTo>
                  <a:cubicBezTo>
                    <a:pt x="61" y="330"/>
                    <a:pt x="63" y="328"/>
                    <a:pt x="64" y="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267075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4" y="278"/>
                    <a:pt x="54" y="27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4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4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197350" y="2668588"/>
              <a:ext cx="784225" cy="923925"/>
            </a:xfrm>
            <a:custGeom>
              <a:rect b="b" l="l" r="r" t="t"/>
              <a:pathLst>
                <a:path extrusionOk="0" h="328" w="280">
                  <a:moveTo>
                    <a:pt x="228" y="151"/>
                  </a:moveTo>
                  <a:cubicBezTo>
                    <a:pt x="250" y="140"/>
                    <a:pt x="265" y="116"/>
                    <a:pt x="265" y="86"/>
                  </a:cubicBezTo>
                  <a:cubicBezTo>
                    <a:pt x="265" y="34"/>
                    <a:pt x="225" y="0"/>
                    <a:pt x="16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5"/>
                    <a:pt x="3" y="328"/>
                    <a:pt x="6" y="328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239" y="328"/>
                    <a:pt x="280" y="295"/>
                    <a:pt x="280" y="230"/>
                  </a:cubicBezTo>
                  <a:cubicBezTo>
                    <a:pt x="280" y="166"/>
                    <a:pt x="228" y="151"/>
                    <a:pt x="228" y="151"/>
                  </a:cubicBezTo>
                  <a:moveTo>
                    <a:pt x="61" y="47"/>
                  </a:moveTo>
                  <a:cubicBezTo>
                    <a:pt x="157" y="47"/>
                    <a:pt x="157" y="47"/>
                    <a:pt x="157" y="47"/>
                  </a:cubicBezTo>
                  <a:cubicBezTo>
                    <a:pt x="192" y="47"/>
                    <a:pt x="210" y="62"/>
                    <a:pt x="210" y="90"/>
                  </a:cubicBezTo>
                  <a:cubicBezTo>
                    <a:pt x="210" y="118"/>
                    <a:pt x="192" y="133"/>
                    <a:pt x="157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57" y="133"/>
                    <a:pt x="55" y="130"/>
                    <a:pt x="55" y="127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0"/>
                    <a:pt x="57" y="47"/>
                    <a:pt x="61" y="47"/>
                  </a:cubicBezTo>
                  <a:moveTo>
                    <a:pt x="158" y="281"/>
                  </a:moveTo>
                  <a:cubicBezTo>
                    <a:pt x="61" y="281"/>
                    <a:pt x="61" y="281"/>
                    <a:pt x="61" y="281"/>
                  </a:cubicBezTo>
                  <a:cubicBezTo>
                    <a:pt x="57" y="281"/>
                    <a:pt x="55" y="278"/>
                    <a:pt x="55" y="274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4"/>
                    <a:pt x="57" y="181"/>
                    <a:pt x="61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205" y="181"/>
                    <a:pt x="225" y="194"/>
                    <a:pt x="225" y="231"/>
                  </a:cubicBezTo>
                  <a:cubicBezTo>
                    <a:pt x="225" y="267"/>
                    <a:pt x="205" y="281"/>
                    <a:pt x="158" y="2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735638" y="3902075"/>
              <a:ext cx="274638" cy="338138"/>
            </a:xfrm>
            <a:custGeom>
              <a:rect b="b" l="l" r="r" t="t"/>
              <a:pathLst>
                <a:path extrusionOk="0" h="120" w="98">
                  <a:moveTo>
                    <a:pt x="0" y="60"/>
                  </a:moveTo>
                  <a:cubicBezTo>
                    <a:pt x="0" y="23"/>
                    <a:pt x="21" y="0"/>
                    <a:pt x="49" y="0"/>
                  </a:cubicBezTo>
                  <a:cubicBezTo>
                    <a:pt x="77" y="0"/>
                    <a:pt x="98" y="23"/>
                    <a:pt x="98" y="60"/>
                  </a:cubicBezTo>
                  <a:cubicBezTo>
                    <a:pt x="98" y="96"/>
                    <a:pt x="77" y="120"/>
                    <a:pt x="49" y="120"/>
                  </a:cubicBezTo>
                  <a:cubicBezTo>
                    <a:pt x="21" y="120"/>
                    <a:pt x="0" y="96"/>
                    <a:pt x="0" y="60"/>
                  </a:cubicBezTo>
                  <a:close/>
                  <a:moveTo>
                    <a:pt x="87" y="60"/>
                  </a:moveTo>
                  <a:cubicBezTo>
                    <a:pt x="87" y="28"/>
                    <a:pt x="71" y="10"/>
                    <a:pt x="49" y="10"/>
                  </a:cubicBezTo>
                  <a:cubicBezTo>
                    <a:pt x="27" y="10"/>
                    <a:pt x="12" y="28"/>
                    <a:pt x="12" y="60"/>
                  </a:cubicBezTo>
                  <a:cubicBezTo>
                    <a:pt x="12" y="91"/>
                    <a:pt x="27" y="110"/>
                    <a:pt x="49" y="110"/>
                  </a:cubicBezTo>
                  <a:cubicBezTo>
                    <a:pt x="71" y="110"/>
                    <a:pt x="87" y="91"/>
                    <a:pt x="87" y="60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065838" y="3997325"/>
              <a:ext cx="204788" cy="327025"/>
            </a:xfrm>
            <a:custGeom>
              <a:rect b="b" l="l" r="r" t="t"/>
              <a:pathLst>
                <a:path extrusionOk="0" h="116" w="73">
                  <a:moveTo>
                    <a:pt x="0" y="11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6"/>
                    <a:pt x="26" y="0"/>
                    <a:pt x="39" y="0"/>
                  </a:cubicBezTo>
                  <a:cubicBezTo>
                    <a:pt x="58" y="0"/>
                    <a:pt x="73" y="14"/>
                    <a:pt x="73" y="42"/>
                  </a:cubicBezTo>
                  <a:cubicBezTo>
                    <a:pt x="73" y="71"/>
                    <a:pt x="58" y="85"/>
                    <a:pt x="38" y="85"/>
                  </a:cubicBezTo>
                  <a:cubicBezTo>
                    <a:pt x="27" y="85"/>
                    <a:pt x="19" y="80"/>
                    <a:pt x="11" y="73"/>
                  </a:cubicBezTo>
                  <a:cubicBezTo>
                    <a:pt x="11" y="114"/>
                    <a:pt x="11" y="114"/>
                    <a:pt x="11" y="114"/>
                  </a:cubicBezTo>
                  <a:lnTo>
                    <a:pt x="0" y="116"/>
                  </a:lnTo>
                  <a:close/>
                  <a:moveTo>
                    <a:pt x="62" y="43"/>
                  </a:moveTo>
                  <a:cubicBezTo>
                    <a:pt x="62" y="20"/>
                    <a:pt x="51" y="9"/>
                    <a:pt x="37" y="9"/>
                  </a:cubicBezTo>
                  <a:cubicBezTo>
                    <a:pt x="27" y="9"/>
                    <a:pt x="19" y="14"/>
                    <a:pt x="11" y="2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0" y="71"/>
                    <a:pt x="27" y="76"/>
                    <a:pt x="37" y="76"/>
                  </a:cubicBezTo>
                  <a:cubicBezTo>
                    <a:pt x="51" y="76"/>
                    <a:pt x="62" y="66"/>
                    <a:pt x="62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310313" y="3997325"/>
              <a:ext cx="196850" cy="242888"/>
            </a:xfrm>
            <a:custGeom>
              <a:rect b="b" l="l" r="r" t="t"/>
              <a:pathLst>
                <a:path extrusionOk="0" h="86" w="70">
                  <a:moveTo>
                    <a:pt x="0" y="42"/>
                  </a:moveTo>
                  <a:cubicBezTo>
                    <a:pt x="0" y="13"/>
                    <a:pt x="19" y="0"/>
                    <a:pt x="36" y="0"/>
                  </a:cubicBezTo>
                  <a:cubicBezTo>
                    <a:pt x="55" y="0"/>
                    <a:pt x="70" y="14"/>
                    <a:pt x="70" y="4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65"/>
                    <a:pt x="23" y="76"/>
                    <a:pt x="38" y="76"/>
                  </a:cubicBezTo>
                  <a:cubicBezTo>
                    <a:pt x="49" y="76"/>
                    <a:pt x="57" y="72"/>
                    <a:pt x="64" y="64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1" y="81"/>
                    <a:pt x="52" y="86"/>
                    <a:pt x="38" y="86"/>
                  </a:cubicBezTo>
                  <a:cubicBezTo>
                    <a:pt x="17" y="86"/>
                    <a:pt x="0" y="71"/>
                    <a:pt x="0" y="42"/>
                  </a:cubicBezTo>
                  <a:close/>
                  <a:moveTo>
                    <a:pt x="59" y="36"/>
                  </a:moveTo>
                  <a:cubicBezTo>
                    <a:pt x="58" y="20"/>
                    <a:pt x="51" y="9"/>
                    <a:pt x="36" y="9"/>
                  </a:cubicBezTo>
                  <a:cubicBezTo>
                    <a:pt x="24" y="9"/>
                    <a:pt x="13" y="18"/>
                    <a:pt x="11" y="36"/>
                  </a:cubicBezTo>
                  <a:lnTo>
                    <a:pt x="59" y="36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59550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0" y="23"/>
                  </a:cubicBezTo>
                  <a:cubicBezTo>
                    <a:pt x="10" y="84"/>
                    <a:pt x="10" y="84"/>
                    <a:pt x="10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915150" y="3908425"/>
              <a:ext cx="31800" cy="325500"/>
            </a:xfrm>
            <a:prstGeom prst="rect">
              <a:avLst/>
            </a:pr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21513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30" y="0"/>
                    <a:pt x="42" y="0"/>
                  </a:cubicBezTo>
                  <a:cubicBezTo>
                    <a:pt x="59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40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273925" y="3997325"/>
              <a:ext cx="188913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512050" y="3997325"/>
              <a:ext cx="207963" cy="242888"/>
            </a:xfrm>
            <a:custGeom>
              <a:rect b="b" l="l" r="r" t="t"/>
              <a:pathLst>
                <a:path extrusionOk="0" h="86" w="74">
                  <a:moveTo>
                    <a:pt x="0" y="43"/>
                  </a:moveTo>
                  <a:cubicBezTo>
                    <a:pt x="0" y="15"/>
                    <a:pt x="17" y="0"/>
                    <a:pt x="37" y="0"/>
                  </a:cubicBezTo>
                  <a:cubicBezTo>
                    <a:pt x="57" y="0"/>
                    <a:pt x="74" y="15"/>
                    <a:pt x="74" y="43"/>
                  </a:cubicBezTo>
                  <a:cubicBezTo>
                    <a:pt x="74" y="70"/>
                    <a:pt x="57" y="86"/>
                    <a:pt x="37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4" y="9"/>
                    <a:pt x="37" y="9"/>
                  </a:cubicBezTo>
                  <a:cubicBezTo>
                    <a:pt x="20" y="9"/>
                    <a:pt x="10" y="23"/>
                    <a:pt x="10" y="43"/>
                  </a:cubicBezTo>
                  <a:cubicBezTo>
                    <a:pt x="10" y="61"/>
                    <a:pt x="19" y="76"/>
                    <a:pt x="37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750175" y="3997325"/>
              <a:ext cx="200025" cy="236538"/>
            </a:xfrm>
            <a:custGeom>
              <a:rect b="b" l="l" r="r" t="t"/>
              <a:pathLst>
                <a:path extrusionOk="0" h="149" w="126">
                  <a:moveTo>
                    <a:pt x="53" y="149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106" y="2"/>
                  </a:lnTo>
                  <a:lnTo>
                    <a:pt x="126" y="2"/>
                  </a:lnTo>
                  <a:lnTo>
                    <a:pt x="73" y="149"/>
                  </a:lnTo>
                  <a:lnTo>
                    <a:pt x="53" y="149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977188" y="3997325"/>
              <a:ext cx="188913" cy="239713"/>
            </a:xfrm>
            <a:custGeom>
              <a:rect b="b" l="l" r="r" t="t"/>
              <a:pathLst>
                <a:path extrusionOk="0" h="85" w="67">
                  <a:moveTo>
                    <a:pt x="0" y="64"/>
                  </a:moveTo>
                  <a:cubicBezTo>
                    <a:pt x="0" y="48"/>
                    <a:pt x="14" y="36"/>
                    <a:pt x="56" y="30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4"/>
                    <a:pt x="50" y="9"/>
                    <a:pt x="39" y="9"/>
                  </a:cubicBezTo>
                  <a:cubicBezTo>
                    <a:pt x="26" y="9"/>
                    <a:pt x="18" y="14"/>
                    <a:pt x="9" y="2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3" y="6"/>
                    <a:pt x="23" y="0"/>
                    <a:pt x="40" y="0"/>
                  </a:cubicBezTo>
                  <a:cubicBezTo>
                    <a:pt x="58" y="0"/>
                    <a:pt x="67" y="10"/>
                    <a:pt x="67" y="26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7" y="80"/>
                    <a:pt x="36" y="85"/>
                    <a:pt x="24" y="85"/>
                  </a:cubicBezTo>
                  <a:cubicBezTo>
                    <a:pt x="9" y="85"/>
                    <a:pt x="0" y="77"/>
                    <a:pt x="0" y="64"/>
                  </a:cubicBezTo>
                  <a:close/>
                  <a:moveTo>
                    <a:pt x="56" y="6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20" y="44"/>
                    <a:pt x="11" y="52"/>
                    <a:pt x="11" y="63"/>
                  </a:cubicBezTo>
                  <a:cubicBezTo>
                    <a:pt x="11" y="72"/>
                    <a:pt x="17" y="76"/>
                    <a:pt x="26" y="76"/>
                  </a:cubicBezTo>
                  <a:cubicBezTo>
                    <a:pt x="38" y="76"/>
                    <a:pt x="48" y="71"/>
                    <a:pt x="56" y="6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204200" y="3916363"/>
              <a:ext cx="131763" cy="320675"/>
            </a:xfrm>
            <a:custGeom>
              <a:rect b="b" l="l" r="r" t="t"/>
              <a:pathLst>
                <a:path extrusionOk="0" h="114" w="47">
                  <a:moveTo>
                    <a:pt x="14" y="93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100"/>
                    <a:pt x="28" y="105"/>
                    <a:pt x="38" y="105"/>
                  </a:cubicBezTo>
                  <a:cubicBezTo>
                    <a:pt x="41" y="105"/>
                    <a:pt x="44" y="104"/>
                    <a:pt x="46" y="10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4" y="113"/>
                    <a:pt x="40" y="114"/>
                    <a:pt x="36" y="114"/>
                  </a:cubicBezTo>
                  <a:cubicBezTo>
                    <a:pt x="21" y="114"/>
                    <a:pt x="14" y="108"/>
                    <a:pt x="14" y="9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383588" y="3913188"/>
              <a:ext cx="36513" cy="320675"/>
            </a:xfrm>
            <a:custGeom>
              <a:rect b="b" l="l" r="r" t="t"/>
              <a:pathLst>
                <a:path extrusionOk="0" h="114" w="13">
                  <a:moveTo>
                    <a:pt x="0" y="6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1"/>
                    <a:pt x="10" y="13"/>
                    <a:pt x="6" y="13"/>
                  </a:cubicBezTo>
                  <a:cubicBezTo>
                    <a:pt x="2" y="13"/>
                    <a:pt x="0" y="11"/>
                    <a:pt x="0" y="6"/>
                  </a:cubicBezTo>
                  <a:close/>
                  <a:moveTo>
                    <a:pt x="1" y="114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114"/>
                    <a:pt x="12" y="114"/>
                    <a:pt x="12" y="114"/>
                  </a:cubicBezTo>
                  <a:lnTo>
                    <a:pt x="1" y="11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470900" y="3997325"/>
              <a:ext cx="209550" cy="242888"/>
            </a:xfrm>
            <a:custGeom>
              <a:rect b="b" l="l" r="r" t="t"/>
              <a:pathLst>
                <a:path extrusionOk="0" h="86" w="75">
                  <a:moveTo>
                    <a:pt x="0" y="43"/>
                  </a:moveTo>
                  <a:cubicBezTo>
                    <a:pt x="0" y="15"/>
                    <a:pt x="17" y="0"/>
                    <a:pt x="38" y="0"/>
                  </a:cubicBezTo>
                  <a:cubicBezTo>
                    <a:pt x="58" y="0"/>
                    <a:pt x="75" y="15"/>
                    <a:pt x="75" y="43"/>
                  </a:cubicBezTo>
                  <a:cubicBezTo>
                    <a:pt x="75" y="70"/>
                    <a:pt x="58" y="86"/>
                    <a:pt x="38" y="86"/>
                  </a:cubicBezTo>
                  <a:cubicBezTo>
                    <a:pt x="17" y="86"/>
                    <a:pt x="0" y="70"/>
                    <a:pt x="0" y="43"/>
                  </a:cubicBezTo>
                  <a:close/>
                  <a:moveTo>
                    <a:pt x="64" y="43"/>
                  </a:moveTo>
                  <a:cubicBezTo>
                    <a:pt x="64" y="24"/>
                    <a:pt x="55" y="9"/>
                    <a:pt x="38" y="9"/>
                  </a:cubicBezTo>
                  <a:cubicBezTo>
                    <a:pt x="21" y="9"/>
                    <a:pt x="11" y="23"/>
                    <a:pt x="11" y="43"/>
                  </a:cubicBezTo>
                  <a:cubicBezTo>
                    <a:pt x="11" y="61"/>
                    <a:pt x="20" y="76"/>
                    <a:pt x="38" y="76"/>
                  </a:cubicBezTo>
                  <a:cubicBezTo>
                    <a:pt x="54" y="76"/>
                    <a:pt x="64" y="62"/>
                    <a:pt x="64" y="43"/>
                  </a:cubicBez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734425" y="3997325"/>
              <a:ext cx="187325" cy="236538"/>
            </a:xfrm>
            <a:custGeom>
              <a:rect b="b" l="l" r="r" t="t"/>
              <a:pathLst>
                <a:path extrusionOk="0" h="84" w="67">
                  <a:moveTo>
                    <a:pt x="0" y="8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9" y="6"/>
                    <a:pt x="29" y="0"/>
                    <a:pt x="42" y="0"/>
                  </a:cubicBezTo>
                  <a:cubicBezTo>
                    <a:pt x="58" y="0"/>
                    <a:pt x="67" y="9"/>
                    <a:pt x="67" y="2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15"/>
                    <a:pt x="51" y="9"/>
                    <a:pt x="39" y="9"/>
                  </a:cubicBezTo>
                  <a:cubicBezTo>
                    <a:pt x="29" y="9"/>
                    <a:pt x="20" y="14"/>
                    <a:pt x="11" y="23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49A5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8400575" y="4643250"/>
            <a:ext cx="44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2DCCCD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600" u="none" cap="none" strike="noStrike">
              <a:solidFill>
                <a:srgbClr val="2DCCC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01">
          <p15:clr>
            <a:srgbClr val="FA7B17"/>
          </p15:clr>
        </p15:guide>
        <p15:guide id="2" pos="5420">
          <p15:clr>
            <a:srgbClr val="FA7B17"/>
          </p15:clr>
        </p15:guide>
        <p15:guide id="3" pos="340">
          <p15:clr>
            <a:srgbClr val="FA7B17"/>
          </p15:clr>
        </p15:guide>
        <p15:guide id="4" orient="horz" pos="33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texto vertical">
  <p:cSld name="1_Título y texto vertical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419285" y="387318"/>
            <a:ext cx="69243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 Black"/>
              <a:buNone/>
              <a:defRPr b="1" i="0" sz="7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1878" y="433038"/>
            <a:ext cx="1089095" cy="38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4" y="365590"/>
            <a:ext cx="1040870" cy="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61240" y="147978"/>
            <a:ext cx="5040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Agenda.</a:t>
            </a:r>
            <a:endParaRPr sz="110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04044" y="1217159"/>
            <a:ext cx="4428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 Black"/>
              <a:buNone/>
              <a:defRPr b="1" i="0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0"/>
          <p:cNvSpPr/>
          <p:nvPr>
            <p:ph idx="2" type="pic"/>
          </p:nvPr>
        </p:nvSpPr>
        <p:spPr>
          <a:xfrm>
            <a:off x="5651902" y="10882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33385" y="324140"/>
            <a:ext cx="252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>
            <p:ph idx="2" type="pic"/>
          </p:nvPr>
        </p:nvSpPr>
        <p:spPr>
          <a:xfrm>
            <a:off x="90755" y="100898"/>
            <a:ext cx="8962500" cy="4941600"/>
          </a:xfrm>
          <a:prstGeom prst="roundRect">
            <a:avLst>
              <a:gd fmla="val 2872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 2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2)">
  <p:cSld name="With image (2)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>
            <p:ph idx="2" type="pic"/>
          </p:nvPr>
        </p:nvSpPr>
        <p:spPr>
          <a:xfrm>
            <a:off x="-1" y="2286000"/>
            <a:ext cx="9144000" cy="2857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3)">
  <p:cSld name="With image (3)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>
            <p:ph idx="2" type="pic"/>
          </p:nvPr>
        </p:nvSpPr>
        <p:spPr>
          <a:xfrm>
            <a:off x="4976813" y="0"/>
            <a:ext cx="4167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6)">
  <p:cSld name="With image (6)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>
            <p:ph idx="2" type="pic"/>
          </p:nvPr>
        </p:nvSpPr>
        <p:spPr>
          <a:xfrm>
            <a:off x="0" y="0"/>
            <a:ext cx="9144000" cy="2859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7)">
  <p:cSld name="With image (7)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8)">
  <p:cSld name="With image (8)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>
            <p:ph idx="2" type="pic"/>
          </p:nvPr>
        </p:nvSpPr>
        <p:spPr>
          <a:xfrm>
            <a:off x="476250" y="1652426"/>
            <a:ext cx="8191500" cy="2809800"/>
          </a:xfrm>
          <a:prstGeom prst="roundRect">
            <a:avLst>
              <a:gd fmla="val 5884" name="adj"/>
            </a:avLst>
          </a:prstGeom>
          <a:noFill/>
          <a:ln>
            <a:noFill/>
          </a:ln>
        </p:spPr>
      </p:sp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9)">
  <p:cSld name="With image (9)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/>
          <p:nvPr>
            <p:ph idx="2" type="pic"/>
          </p:nvPr>
        </p:nvSpPr>
        <p:spPr>
          <a:xfrm>
            <a:off x="476575" y="334362"/>
            <a:ext cx="4095600" cy="4191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1" name="Google Shape;15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10)">
  <p:cSld name="With image (10)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>
            <p:ph idx="2" type="pic"/>
          </p:nvPr>
        </p:nvSpPr>
        <p:spPr>
          <a:xfrm>
            <a:off x="190500" y="1773457"/>
            <a:ext cx="8763000" cy="2690700"/>
          </a:xfrm>
          <a:prstGeom prst="roundRect">
            <a:avLst>
              <a:gd fmla="val 6934" name="adj"/>
            </a:avLst>
          </a:prstGeom>
          <a:noFill/>
          <a:ln>
            <a:noFill/>
          </a:ln>
        </p:spPr>
      </p:sp>
      <p:pic>
        <p:nvPicPr>
          <p:cNvPr id="154" name="Google Shape;15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2)">
  <p:cSld name="Fact (2)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>
            <p:ph idx="2" type="pic"/>
          </p:nvPr>
        </p:nvSpPr>
        <p:spPr>
          <a:xfrm>
            <a:off x="1" y="0"/>
            <a:ext cx="31434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3"/>
          <p:cNvSpPr/>
          <p:nvPr>
            <p:ph idx="3" type="pic"/>
          </p:nvPr>
        </p:nvSpPr>
        <p:spPr>
          <a:xfrm>
            <a:off x="3286125" y="0"/>
            <a:ext cx="24288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3"/>
          <p:cNvSpPr/>
          <p:nvPr>
            <p:ph idx="4" type="pic"/>
          </p:nvPr>
        </p:nvSpPr>
        <p:spPr>
          <a:xfrm>
            <a:off x="5857875" y="0"/>
            <a:ext cx="32862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3"/>
          <p:cNvSpPr/>
          <p:nvPr>
            <p:ph idx="5" type="pic"/>
          </p:nvPr>
        </p:nvSpPr>
        <p:spPr>
          <a:xfrm>
            <a:off x="5857875" y="1743075"/>
            <a:ext cx="3286200" cy="1590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0" name="Google Shape;16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3)">
  <p:cSld name="Fact (3)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>
            <p:ph idx="2" type="pic"/>
          </p:nvPr>
        </p:nvSpPr>
        <p:spPr>
          <a:xfrm>
            <a:off x="190500" y="190500"/>
            <a:ext cx="8763000" cy="2476500"/>
          </a:xfrm>
          <a:prstGeom prst="roundRect">
            <a:avLst>
              <a:gd fmla="val 7052" name="adj"/>
            </a:avLst>
          </a:prstGeom>
          <a:noFill/>
          <a:ln>
            <a:noFill/>
          </a:ln>
        </p:spPr>
      </p:sp>
      <p:pic>
        <p:nvPicPr>
          <p:cNvPr id="163" name="Google Shape;16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6)">
  <p:cSld name="Fact (6)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8)">
  <p:cSld name="Fact (8)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>
            <p:ph idx="2" type="pic"/>
          </p:nvPr>
        </p:nvSpPr>
        <p:spPr>
          <a:xfrm>
            <a:off x="1" y="0"/>
            <a:ext cx="38112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3)">
  <p:cSld name="Values (3)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>
            <p:ph idx="2" type="pic"/>
          </p:nvPr>
        </p:nvSpPr>
        <p:spPr>
          <a:xfrm>
            <a:off x="4273769" y="190500"/>
            <a:ext cx="4667100" cy="4762500"/>
          </a:xfrm>
          <a:prstGeom prst="roundRect">
            <a:avLst>
              <a:gd fmla="val 3583" name="adj"/>
            </a:avLst>
          </a:prstGeom>
          <a:noFill/>
          <a:ln>
            <a:noFill/>
          </a:ln>
        </p:spPr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texto vertical">
  <p:cSld name="2_Título y texto vertical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4857750" y="268490"/>
            <a:ext cx="1238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i="0" lang="en" sz="15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Ahora</a:t>
            </a:r>
            <a:endParaRPr sz="1100"/>
          </a:p>
        </p:txBody>
      </p:sp>
      <p:sp>
        <p:nvSpPr>
          <p:cNvPr id="176" name="Google Shape;176;p39"/>
          <p:cNvSpPr txBox="1"/>
          <p:nvPr/>
        </p:nvSpPr>
        <p:spPr>
          <a:xfrm>
            <a:off x="567690" y="268490"/>
            <a:ext cx="12381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i="0" lang="en" sz="1500" u="none" cap="none" strike="noStrike">
                <a:solidFill>
                  <a:srgbClr val="A9AFD1"/>
                </a:solidFill>
                <a:latin typeface="Arial Black"/>
                <a:ea typeface="Arial Black"/>
                <a:cs typeface="Arial Black"/>
                <a:sym typeface="Arial Black"/>
              </a:rPr>
              <a:t>Antes</a:t>
            </a:r>
            <a:endParaRPr sz="1100"/>
          </a:p>
        </p:txBody>
      </p:sp>
      <p:sp>
        <p:nvSpPr>
          <p:cNvPr id="177" name="Google Shape;177;p39"/>
          <p:cNvSpPr/>
          <p:nvPr>
            <p:ph idx="2" type="pic"/>
          </p:nvPr>
        </p:nvSpPr>
        <p:spPr>
          <a:xfrm>
            <a:off x="567690" y="585912"/>
            <a:ext cx="3672900" cy="3672900"/>
          </a:xfrm>
          <a:prstGeom prst="roundRect">
            <a:avLst>
              <a:gd fmla="val 2037" name="adj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78" name="Google Shape;178;p39"/>
          <p:cNvSpPr/>
          <p:nvPr>
            <p:ph idx="3" type="pic"/>
          </p:nvPr>
        </p:nvSpPr>
        <p:spPr>
          <a:xfrm>
            <a:off x="4853940" y="585912"/>
            <a:ext cx="3672900" cy="3672900"/>
          </a:xfrm>
          <a:prstGeom prst="roundRect">
            <a:avLst>
              <a:gd fmla="val 2037" name="adj"/>
            </a:avLst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9)">
  <p:cSld name="Values (9)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/>
          <p:nvPr>
            <p:ph idx="2" type="pic"/>
          </p:nvPr>
        </p:nvSpPr>
        <p:spPr>
          <a:xfrm>
            <a:off x="190500" y="190500"/>
            <a:ext cx="8763000" cy="1716000"/>
          </a:xfrm>
          <a:prstGeom prst="roundRect">
            <a:avLst>
              <a:gd fmla="val 8300" name="adj"/>
            </a:avLst>
          </a:prstGeom>
          <a:noFill/>
          <a:ln>
            <a:noFill/>
          </a:ln>
        </p:spPr>
      </p:sp>
      <p:pic>
        <p:nvPicPr>
          <p:cNvPr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0)">
  <p:cSld name="Values (10)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/>
          <p:nvPr>
            <p:ph idx="2" type="pic"/>
          </p:nvPr>
        </p:nvSpPr>
        <p:spPr>
          <a:xfrm>
            <a:off x="190500" y="190500"/>
            <a:ext cx="3810000" cy="476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2)">
  <p:cSld name="Values (12)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/>
          <p:nvPr>
            <p:ph idx="2" type="pic"/>
          </p:nvPr>
        </p:nvSpPr>
        <p:spPr>
          <a:xfrm>
            <a:off x="476250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186" name="Google Shape;186;p42"/>
          <p:cNvSpPr/>
          <p:nvPr>
            <p:ph idx="3" type="pic"/>
          </p:nvPr>
        </p:nvSpPr>
        <p:spPr>
          <a:xfrm>
            <a:off x="3262313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187" name="Google Shape;187;p42"/>
          <p:cNvSpPr/>
          <p:nvPr>
            <p:ph idx="4" type="pic"/>
          </p:nvPr>
        </p:nvSpPr>
        <p:spPr>
          <a:xfrm>
            <a:off x="6048376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pic>
        <p:nvPicPr>
          <p:cNvPr id="188" name="Google Shape;18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3)">
  <p:cSld name="Values (13)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/>
          <p:nvPr>
            <p:ph idx="2" type="pic"/>
          </p:nvPr>
        </p:nvSpPr>
        <p:spPr>
          <a:xfrm>
            <a:off x="484595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191" name="Google Shape;191;p43"/>
          <p:cNvSpPr/>
          <p:nvPr>
            <p:ph idx="3" type="pic"/>
          </p:nvPr>
        </p:nvSpPr>
        <p:spPr>
          <a:xfrm>
            <a:off x="3292093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192" name="Google Shape;192;p43"/>
          <p:cNvSpPr/>
          <p:nvPr>
            <p:ph idx="4" type="pic"/>
          </p:nvPr>
        </p:nvSpPr>
        <p:spPr>
          <a:xfrm>
            <a:off x="6099590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5)">
  <p:cSld name="Values (15)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/>
          <p:nvPr>
            <p:ph idx="2" type="pic"/>
          </p:nvPr>
        </p:nvSpPr>
        <p:spPr>
          <a:xfrm>
            <a:off x="0" y="0"/>
            <a:ext cx="38100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(24)">
  <p:cSld name="Services (24)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/>
          <p:nvPr>
            <p:ph idx="2" type="pic"/>
          </p:nvPr>
        </p:nvSpPr>
        <p:spPr>
          <a:xfrm>
            <a:off x="4714876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45"/>
          <p:cNvSpPr/>
          <p:nvPr>
            <p:ph idx="3" type="pic"/>
          </p:nvPr>
        </p:nvSpPr>
        <p:spPr>
          <a:xfrm>
            <a:off x="476249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1)">
  <p:cSld name="Clients (1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/>
          <p:nvPr>
            <p:ph idx="2" type="pic"/>
          </p:nvPr>
        </p:nvSpPr>
        <p:spPr>
          <a:xfrm>
            <a:off x="476250" y="476251"/>
            <a:ext cx="2857500" cy="3915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sp>
      <p:sp>
        <p:nvSpPr>
          <p:cNvPr id="202" name="Google Shape;202;p46"/>
          <p:cNvSpPr/>
          <p:nvPr>
            <p:ph idx="3" type="pic"/>
          </p:nvPr>
        </p:nvSpPr>
        <p:spPr>
          <a:xfrm>
            <a:off x="3919538" y="2776322"/>
            <a:ext cx="476400" cy="476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3" name="Google Shape;2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6)">
  <p:cSld name="Clients (6)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/>
          <p:nvPr>
            <p:ph idx="2" type="pic"/>
          </p:nvPr>
        </p:nvSpPr>
        <p:spPr>
          <a:xfrm>
            <a:off x="847724" y="680021"/>
            <a:ext cx="3129000" cy="3429000"/>
          </a:xfrm>
          <a:prstGeom prst="roundRect">
            <a:avLst>
              <a:gd fmla="val 8630" name="adj"/>
            </a:avLst>
          </a:prstGeom>
          <a:noFill/>
          <a:ln>
            <a:noFill/>
          </a:ln>
        </p:spPr>
      </p:sp>
      <p:pic>
        <p:nvPicPr>
          <p:cNvPr id="206" name="Google Shape;20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3)">
  <p:cSld name="1_With image (3)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/>
          <p:nvPr/>
        </p:nvSpPr>
        <p:spPr>
          <a:xfrm>
            <a:off x="5010359" y="190500"/>
            <a:ext cx="3943200" cy="4391400"/>
          </a:xfrm>
          <a:prstGeom prst="roundRect">
            <a:avLst>
              <a:gd fmla="val 5000" name="adj"/>
            </a:avLst>
          </a:prstGeom>
          <a:gradFill>
            <a:gsLst>
              <a:gs pos="0">
                <a:srgbClr val="FFDFCC"/>
              </a:gs>
              <a:gs pos="27000">
                <a:srgbClr val="FFCAD2"/>
              </a:gs>
              <a:gs pos="80000">
                <a:schemeClr val="lt2"/>
              </a:gs>
              <a:gs pos="100000">
                <a:schemeClr val="lt2"/>
              </a:gs>
            </a:gsLst>
            <a:lin ang="3600008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8"/>
          <p:cNvSpPr/>
          <p:nvPr/>
        </p:nvSpPr>
        <p:spPr>
          <a:xfrm>
            <a:off x="5826087" y="434513"/>
            <a:ext cx="2311800" cy="470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8"/>
          <p:cNvSpPr/>
          <p:nvPr>
            <p:ph idx="2" type="pic"/>
          </p:nvPr>
        </p:nvSpPr>
        <p:spPr>
          <a:xfrm>
            <a:off x="5947815" y="555054"/>
            <a:ext cx="2068200" cy="449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1" name="Google Shape;21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(4)">
  <p:cSld name="Phone (4)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/>
          <p:nvPr/>
        </p:nvSpPr>
        <p:spPr>
          <a:xfrm>
            <a:off x="4461554" y="476250"/>
            <a:ext cx="2057400" cy="419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9"/>
          <p:cNvSpPr/>
          <p:nvPr>
            <p:ph idx="2" type="pic"/>
          </p:nvPr>
        </p:nvSpPr>
        <p:spPr>
          <a:xfrm>
            <a:off x="6672871" y="476250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215" name="Google Shape;215;p49"/>
          <p:cNvSpPr/>
          <p:nvPr>
            <p:ph idx="3" type="pic"/>
          </p:nvPr>
        </p:nvSpPr>
        <p:spPr>
          <a:xfrm>
            <a:off x="6672871" y="2643188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216" name="Google Shape;216;p49"/>
          <p:cNvSpPr/>
          <p:nvPr>
            <p:ph idx="4" type="pic"/>
          </p:nvPr>
        </p:nvSpPr>
        <p:spPr>
          <a:xfrm>
            <a:off x="4572000" y="572897"/>
            <a:ext cx="1840800" cy="399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7" name="Google Shape;2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)">
  <p:cSld name="Gallery (2)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2314576" y="2395538"/>
            <a:ext cx="2871900" cy="2965500"/>
          </a:xfrm>
          <a:prstGeom prst="roundRect">
            <a:avLst>
              <a:gd fmla="val 6193" name="adj"/>
            </a:avLst>
          </a:prstGeom>
          <a:noFill/>
          <a:ln>
            <a:noFill/>
          </a:ln>
        </p:spPr>
      </p:sp>
      <p:sp>
        <p:nvSpPr>
          <p:cNvPr id="220" name="Google Shape;220;p50"/>
          <p:cNvSpPr/>
          <p:nvPr>
            <p:ph idx="3" type="pic"/>
          </p:nvPr>
        </p:nvSpPr>
        <p:spPr>
          <a:xfrm>
            <a:off x="5381624" y="2395538"/>
            <a:ext cx="3905400" cy="2965500"/>
          </a:xfrm>
          <a:prstGeom prst="roundRect">
            <a:avLst>
              <a:gd fmla="val 6193" name="adj"/>
            </a:avLst>
          </a:prstGeom>
          <a:noFill/>
          <a:ln>
            <a:noFill/>
          </a:ln>
        </p:spPr>
      </p:sp>
      <p:pic>
        <p:nvPicPr>
          <p:cNvPr id="221" name="Google Shape;2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3)">
  <p:cSld name="Gallery (3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/>
          <p:nvPr>
            <p:ph idx="2" type="pic"/>
          </p:nvPr>
        </p:nvSpPr>
        <p:spPr>
          <a:xfrm>
            <a:off x="3972783" y="482039"/>
            <a:ext cx="2156100" cy="21561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sp>
        <p:nvSpPr>
          <p:cNvPr id="224" name="Google Shape;224;p51"/>
          <p:cNvSpPr/>
          <p:nvPr>
            <p:ph idx="3" type="pic"/>
          </p:nvPr>
        </p:nvSpPr>
        <p:spPr>
          <a:xfrm>
            <a:off x="6514264" y="1493803"/>
            <a:ext cx="2156100" cy="31707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pic>
        <p:nvPicPr>
          <p:cNvPr id="225" name="Google Shape;2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4)">
  <p:cSld name="Gallery (4)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76250" y="281824"/>
            <a:ext cx="2619300" cy="4191000"/>
          </a:xfrm>
          <a:prstGeom prst="roundRect">
            <a:avLst>
              <a:gd fmla="val 7015" name="adj"/>
            </a:avLst>
          </a:prstGeom>
          <a:noFill/>
          <a:ln>
            <a:noFill/>
          </a:ln>
        </p:spPr>
      </p:sp>
      <p:sp>
        <p:nvSpPr>
          <p:cNvPr id="228" name="Google Shape;228;p52"/>
          <p:cNvSpPr/>
          <p:nvPr>
            <p:ph idx="3" type="pic"/>
          </p:nvPr>
        </p:nvSpPr>
        <p:spPr>
          <a:xfrm>
            <a:off x="3286125" y="281596"/>
            <a:ext cx="23811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sp>
        <p:nvSpPr>
          <p:cNvPr id="229" name="Google Shape;229;p52"/>
          <p:cNvSpPr/>
          <p:nvPr>
            <p:ph idx="4" type="pic"/>
          </p:nvPr>
        </p:nvSpPr>
        <p:spPr>
          <a:xfrm>
            <a:off x="5857875" y="281596"/>
            <a:ext cx="28098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pic>
        <p:nvPicPr>
          <p:cNvPr id="230" name="Google Shape;23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5)">
  <p:cSld name="Gallery (5)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/>
          <p:nvPr>
            <p:ph idx="2" type="pic"/>
          </p:nvPr>
        </p:nvSpPr>
        <p:spPr>
          <a:xfrm>
            <a:off x="6955147" y="150312"/>
            <a:ext cx="2073000" cy="2659500"/>
          </a:xfrm>
          <a:prstGeom prst="roundRect">
            <a:avLst>
              <a:gd fmla="val 4884" name="adj"/>
            </a:avLst>
          </a:prstGeom>
          <a:noFill/>
          <a:ln>
            <a:noFill/>
          </a:ln>
        </p:spPr>
      </p:sp>
      <p:sp>
        <p:nvSpPr>
          <p:cNvPr id="233" name="Google Shape;233;p53"/>
          <p:cNvSpPr/>
          <p:nvPr>
            <p:ph idx="3" type="pic"/>
          </p:nvPr>
        </p:nvSpPr>
        <p:spPr>
          <a:xfrm>
            <a:off x="4479319" y="1456150"/>
            <a:ext cx="2381400" cy="1353900"/>
          </a:xfrm>
          <a:prstGeom prst="roundRect">
            <a:avLst>
              <a:gd fmla="val 8281" name="adj"/>
            </a:avLst>
          </a:prstGeom>
          <a:noFill/>
          <a:ln>
            <a:noFill/>
          </a:ln>
        </p:spPr>
      </p:sp>
      <p:sp>
        <p:nvSpPr>
          <p:cNvPr id="234" name="Google Shape;234;p53"/>
          <p:cNvSpPr/>
          <p:nvPr>
            <p:ph idx="4" type="pic"/>
          </p:nvPr>
        </p:nvSpPr>
        <p:spPr>
          <a:xfrm>
            <a:off x="4479319" y="150312"/>
            <a:ext cx="2381400" cy="1230900"/>
          </a:xfrm>
          <a:prstGeom prst="roundRect">
            <a:avLst>
              <a:gd fmla="val 8915" name="adj"/>
            </a:avLst>
          </a:prstGeom>
          <a:noFill/>
          <a:ln>
            <a:noFill/>
          </a:ln>
        </p:spPr>
      </p:sp>
      <p:sp>
        <p:nvSpPr>
          <p:cNvPr id="235" name="Google Shape;235;p53"/>
          <p:cNvSpPr/>
          <p:nvPr>
            <p:ph idx="5" type="pic"/>
          </p:nvPr>
        </p:nvSpPr>
        <p:spPr>
          <a:xfrm>
            <a:off x="2000324" y="150312"/>
            <a:ext cx="2382600" cy="2659500"/>
          </a:xfrm>
          <a:prstGeom prst="roundRect">
            <a:avLst>
              <a:gd fmla="val 5232" name="adj"/>
            </a:avLst>
          </a:prstGeom>
          <a:noFill/>
          <a:ln>
            <a:noFill/>
          </a:ln>
        </p:spPr>
      </p:sp>
      <p:sp>
        <p:nvSpPr>
          <p:cNvPr id="236" name="Google Shape;236;p53"/>
          <p:cNvSpPr/>
          <p:nvPr>
            <p:ph idx="6" type="pic"/>
          </p:nvPr>
        </p:nvSpPr>
        <p:spPr>
          <a:xfrm>
            <a:off x="112734" y="150312"/>
            <a:ext cx="1793400" cy="2659500"/>
          </a:xfrm>
          <a:prstGeom prst="roundRect">
            <a:avLst>
              <a:gd fmla="val 6714" name="adj"/>
            </a:avLst>
          </a:prstGeom>
          <a:noFill/>
          <a:ln>
            <a:noFill/>
          </a:ln>
        </p:spPr>
      </p:sp>
      <p:pic>
        <p:nvPicPr>
          <p:cNvPr id="237" name="Google Shape;23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1)">
  <p:cSld name="Gallery (11)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/>
          <p:nvPr>
            <p:ph idx="2" type="pic"/>
          </p:nvPr>
        </p:nvSpPr>
        <p:spPr>
          <a:xfrm>
            <a:off x="472679" y="291179"/>
            <a:ext cx="4024500" cy="2090700"/>
          </a:xfrm>
          <a:prstGeom prst="roundRect">
            <a:avLst>
              <a:gd fmla="val 8867" name="adj"/>
            </a:avLst>
          </a:prstGeom>
          <a:noFill/>
          <a:ln>
            <a:noFill/>
          </a:ln>
        </p:spPr>
      </p:sp>
      <p:sp>
        <p:nvSpPr>
          <p:cNvPr id="240" name="Google Shape;240;p54"/>
          <p:cNvSpPr/>
          <p:nvPr>
            <p:ph idx="3" type="pic"/>
          </p:nvPr>
        </p:nvSpPr>
        <p:spPr>
          <a:xfrm>
            <a:off x="472678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sp>
        <p:nvSpPr>
          <p:cNvPr id="241" name="Google Shape;241;p54"/>
          <p:cNvSpPr/>
          <p:nvPr>
            <p:ph idx="4" type="pic"/>
          </p:nvPr>
        </p:nvSpPr>
        <p:spPr>
          <a:xfrm>
            <a:off x="2544380" y="2506017"/>
            <a:ext cx="1952700" cy="1976400"/>
          </a:xfrm>
          <a:prstGeom prst="roundRect">
            <a:avLst>
              <a:gd fmla="val 9724" name="adj"/>
            </a:avLst>
          </a:prstGeom>
          <a:noFill/>
          <a:ln>
            <a:noFill/>
          </a:ln>
        </p:spPr>
      </p:sp>
      <p:pic>
        <p:nvPicPr>
          <p:cNvPr id="242" name="Google Shape;24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13)">
  <p:cSld name="Gallery (13)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/>
          <p:nvPr>
            <p:ph idx="2" type="pic"/>
          </p:nvPr>
        </p:nvSpPr>
        <p:spPr>
          <a:xfrm>
            <a:off x="-189026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245" name="Google Shape;245;p55"/>
          <p:cNvSpPr/>
          <p:nvPr>
            <p:ph idx="3" type="pic"/>
          </p:nvPr>
        </p:nvSpPr>
        <p:spPr>
          <a:xfrm>
            <a:off x="3047999" y="1488280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sp>
        <p:nvSpPr>
          <p:cNvPr id="246" name="Google Shape;246;p55"/>
          <p:cNvSpPr/>
          <p:nvPr>
            <p:ph idx="4" type="pic"/>
          </p:nvPr>
        </p:nvSpPr>
        <p:spPr>
          <a:xfrm>
            <a:off x="6285024" y="1488279"/>
            <a:ext cx="3048000" cy="2085900"/>
          </a:xfrm>
          <a:prstGeom prst="roundRect">
            <a:avLst>
              <a:gd fmla="val 8771" name="adj"/>
            </a:avLst>
          </a:prstGeom>
          <a:noFill/>
          <a:ln>
            <a:noFill/>
          </a:ln>
        </p:spPr>
      </p:sp>
      <p:pic>
        <p:nvPicPr>
          <p:cNvPr id="247" name="Google Shape;24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1)">
  <p:cSld name="Gallery (21)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/>
          <p:nvPr>
            <p:ph idx="2" type="pic"/>
          </p:nvPr>
        </p:nvSpPr>
        <p:spPr>
          <a:xfrm>
            <a:off x="5191125" y="476856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sp>
        <p:nvSpPr>
          <p:cNvPr id="250" name="Google Shape;250;p56"/>
          <p:cNvSpPr/>
          <p:nvPr>
            <p:ph idx="3" type="pic"/>
          </p:nvPr>
        </p:nvSpPr>
        <p:spPr>
          <a:xfrm>
            <a:off x="5191125" y="2666394"/>
            <a:ext cx="3476700" cy="2000100"/>
          </a:xfrm>
          <a:prstGeom prst="roundRect">
            <a:avLst>
              <a:gd fmla="val 9185" name="adj"/>
            </a:avLst>
          </a:prstGeom>
          <a:noFill/>
          <a:ln>
            <a:noFill/>
          </a:ln>
        </p:spPr>
      </p:sp>
      <p:pic>
        <p:nvPicPr>
          <p:cNvPr id="251" name="Google Shape;25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25)">
  <p:cSld name="Gallery (25)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/>
          <p:nvPr>
            <p:ph idx="2" type="pic"/>
          </p:nvPr>
        </p:nvSpPr>
        <p:spPr>
          <a:xfrm>
            <a:off x="-284856" y="360665"/>
            <a:ext cx="2380200" cy="4191000"/>
          </a:xfrm>
          <a:prstGeom prst="roundRect">
            <a:avLst>
              <a:gd fmla="val 8021" name="adj"/>
            </a:avLst>
          </a:prstGeom>
          <a:noFill/>
          <a:ln>
            <a:noFill/>
          </a:ln>
        </p:spPr>
      </p:sp>
      <p:sp>
        <p:nvSpPr>
          <p:cNvPr id="254" name="Google Shape;254;p57"/>
          <p:cNvSpPr/>
          <p:nvPr>
            <p:ph idx="3" type="pic"/>
          </p:nvPr>
        </p:nvSpPr>
        <p:spPr>
          <a:xfrm>
            <a:off x="2241368" y="360665"/>
            <a:ext cx="2095500" cy="4191000"/>
          </a:xfrm>
          <a:prstGeom prst="roundRect">
            <a:avLst>
              <a:gd fmla="val 9044" name="adj"/>
            </a:avLst>
          </a:prstGeom>
          <a:noFill/>
          <a:ln>
            <a:noFill/>
          </a:ln>
        </p:spPr>
      </p:sp>
      <p:pic>
        <p:nvPicPr>
          <p:cNvPr id="255" name="Google Shape;2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6)">
  <p:cSld name="Team (6)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8"/>
          <p:cNvSpPr/>
          <p:nvPr>
            <p:ph idx="2" type="pic"/>
          </p:nvPr>
        </p:nvSpPr>
        <p:spPr>
          <a:xfrm>
            <a:off x="91201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58"/>
          <p:cNvSpPr/>
          <p:nvPr>
            <p:ph idx="3" type="pic"/>
          </p:nvPr>
        </p:nvSpPr>
        <p:spPr>
          <a:xfrm>
            <a:off x="2567026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9" name="Google Shape;259;p58"/>
          <p:cNvSpPr/>
          <p:nvPr>
            <p:ph idx="4" type="pic"/>
          </p:nvPr>
        </p:nvSpPr>
        <p:spPr>
          <a:xfrm>
            <a:off x="4222032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0" name="Google Shape;260;p58"/>
          <p:cNvSpPr/>
          <p:nvPr>
            <p:ph idx="5" type="pic"/>
          </p:nvPr>
        </p:nvSpPr>
        <p:spPr>
          <a:xfrm>
            <a:off x="5877039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58"/>
          <p:cNvSpPr/>
          <p:nvPr>
            <p:ph idx="6" type="pic"/>
          </p:nvPr>
        </p:nvSpPr>
        <p:spPr>
          <a:xfrm>
            <a:off x="7532045" y="1250408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58"/>
          <p:cNvSpPr/>
          <p:nvPr>
            <p:ph idx="7" type="pic"/>
          </p:nvPr>
        </p:nvSpPr>
        <p:spPr>
          <a:xfrm>
            <a:off x="91201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3" name="Google Shape;263;p58"/>
          <p:cNvSpPr/>
          <p:nvPr>
            <p:ph idx="8" type="pic"/>
          </p:nvPr>
        </p:nvSpPr>
        <p:spPr>
          <a:xfrm>
            <a:off x="2567026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4" name="Google Shape;264;p58"/>
          <p:cNvSpPr/>
          <p:nvPr>
            <p:ph idx="9" type="pic"/>
          </p:nvPr>
        </p:nvSpPr>
        <p:spPr>
          <a:xfrm>
            <a:off x="4222032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58"/>
          <p:cNvSpPr/>
          <p:nvPr>
            <p:ph idx="13" type="pic"/>
          </p:nvPr>
        </p:nvSpPr>
        <p:spPr>
          <a:xfrm>
            <a:off x="5877039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58"/>
          <p:cNvSpPr/>
          <p:nvPr>
            <p:ph idx="14" type="pic"/>
          </p:nvPr>
        </p:nvSpPr>
        <p:spPr>
          <a:xfrm>
            <a:off x="7532045" y="2968057"/>
            <a:ext cx="690600" cy="690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67" name="Google Shape;26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2)">
  <p:cSld name="Team (12)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9"/>
          <p:cNvSpPr/>
          <p:nvPr>
            <p:ph idx="2" type="pic"/>
          </p:nvPr>
        </p:nvSpPr>
        <p:spPr>
          <a:xfrm>
            <a:off x="4762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0" name="Google Shape;270;p59"/>
          <p:cNvSpPr/>
          <p:nvPr>
            <p:ph idx="3" type="pic"/>
          </p:nvPr>
        </p:nvSpPr>
        <p:spPr>
          <a:xfrm>
            <a:off x="25527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1" name="Google Shape;271;p59"/>
          <p:cNvSpPr/>
          <p:nvPr>
            <p:ph idx="4" type="pic"/>
          </p:nvPr>
        </p:nvSpPr>
        <p:spPr>
          <a:xfrm>
            <a:off x="462915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2" name="Google Shape;272;p59"/>
          <p:cNvSpPr/>
          <p:nvPr>
            <p:ph idx="5" type="pic"/>
          </p:nvPr>
        </p:nvSpPr>
        <p:spPr>
          <a:xfrm>
            <a:off x="6705600" y="870734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3" name="Google Shape;273;p59"/>
          <p:cNvSpPr/>
          <p:nvPr>
            <p:ph idx="6" type="pic"/>
          </p:nvPr>
        </p:nvSpPr>
        <p:spPr>
          <a:xfrm>
            <a:off x="4762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4" name="Google Shape;274;p59"/>
          <p:cNvSpPr/>
          <p:nvPr>
            <p:ph idx="7" type="pic"/>
          </p:nvPr>
        </p:nvSpPr>
        <p:spPr>
          <a:xfrm>
            <a:off x="25527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5" name="Google Shape;275;p59"/>
          <p:cNvSpPr/>
          <p:nvPr>
            <p:ph idx="8" type="pic"/>
          </p:nvPr>
        </p:nvSpPr>
        <p:spPr>
          <a:xfrm>
            <a:off x="462915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sp>
        <p:nvSpPr>
          <p:cNvPr id="276" name="Google Shape;276;p59"/>
          <p:cNvSpPr/>
          <p:nvPr>
            <p:ph idx="9" type="pic"/>
          </p:nvPr>
        </p:nvSpPr>
        <p:spPr>
          <a:xfrm>
            <a:off x="6705600" y="2779498"/>
            <a:ext cx="1957500" cy="1762500"/>
          </a:xfrm>
          <a:prstGeom prst="roundRect">
            <a:avLst>
              <a:gd fmla="val 7419" name="adj"/>
            </a:avLst>
          </a:prstGeom>
          <a:noFill/>
          <a:ln>
            <a:noFill/>
          </a:ln>
        </p:spPr>
      </p:sp>
      <p:pic>
        <p:nvPicPr>
          <p:cNvPr id="277" name="Google Shape;27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15)">
  <p:cSld name="Team (15)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/>
          <p:nvPr>
            <p:ph idx="2" type="pic"/>
          </p:nvPr>
        </p:nvSpPr>
        <p:spPr>
          <a:xfrm>
            <a:off x="476525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280" name="Google Shape;280;p60"/>
          <p:cNvSpPr/>
          <p:nvPr>
            <p:ph idx="3" type="pic"/>
          </p:nvPr>
        </p:nvSpPr>
        <p:spPr>
          <a:xfrm>
            <a:off x="333626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sp>
        <p:nvSpPr>
          <p:cNvPr id="281" name="Google Shape;281;p60"/>
          <p:cNvSpPr/>
          <p:nvPr>
            <p:ph idx="4" type="pic"/>
          </p:nvPr>
        </p:nvSpPr>
        <p:spPr>
          <a:xfrm>
            <a:off x="6196004" y="1256978"/>
            <a:ext cx="2476500" cy="2476500"/>
          </a:xfrm>
          <a:prstGeom prst="roundRect">
            <a:avLst>
              <a:gd fmla="val 7641" name="adj"/>
            </a:avLst>
          </a:prstGeom>
          <a:noFill/>
          <a:ln>
            <a:noFill/>
          </a:ln>
        </p:spPr>
      </p:sp>
      <p:pic>
        <p:nvPicPr>
          <p:cNvPr id="282" name="Google Shape;28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(25)">
  <p:cSld name="Team (25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1"/>
          <p:cNvSpPr/>
          <p:nvPr>
            <p:ph idx="2" type="pic"/>
          </p:nvPr>
        </p:nvSpPr>
        <p:spPr>
          <a:xfrm>
            <a:off x="476250" y="414604"/>
            <a:ext cx="3524100" cy="4000800"/>
          </a:xfrm>
          <a:prstGeom prst="roundRect">
            <a:avLst>
              <a:gd fmla="val 5447" name="adj"/>
            </a:avLst>
          </a:prstGeom>
          <a:noFill/>
          <a:ln>
            <a:noFill/>
          </a:ln>
        </p:spPr>
      </p:sp>
      <p:pic>
        <p:nvPicPr>
          <p:cNvPr id="285" name="Google Shape;2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(4)">
  <p:cSld name="Data (4)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2"/>
          <p:cNvSpPr/>
          <p:nvPr>
            <p:ph idx="2" type="pic"/>
          </p:nvPr>
        </p:nvSpPr>
        <p:spPr>
          <a:xfrm>
            <a:off x="476249" y="314432"/>
            <a:ext cx="3238500" cy="4191000"/>
          </a:xfrm>
          <a:prstGeom prst="roundRect">
            <a:avLst>
              <a:gd fmla="val 4314" name="adj"/>
            </a:avLst>
          </a:prstGeom>
          <a:noFill/>
          <a:ln>
            <a:noFill/>
          </a:ln>
        </p:spPr>
      </p:sp>
      <p:pic>
        <p:nvPicPr>
          <p:cNvPr id="288" name="Google Shape;28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1)">
  <p:cSld name="1_With image (1)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3"/>
          <p:cNvSpPr/>
          <p:nvPr>
            <p:ph idx="2" type="pic"/>
          </p:nvPr>
        </p:nvSpPr>
        <p:spPr>
          <a:xfrm>
            <a:off x="4283114" y="481192"/>
            <a:ext cx="2143200" cy="2362200"/>
          </a:xfrm>
          <a:prstGeom prst="roundRect">
            <a:avLst>
              <a:gd fmla="val 4802" name="adj"/>
            </a:avLst>
          </a:prstGeom>
          <a:noFill/>
          <a:ln>
            <a:noFill/>
          </a:ln>
        </p:spPr>
      </p:sp>
      <p:sp>
        <p:nvSpPr>
          <p:cNvPr id="291" name="Google Shape;291;p63"/>
          <p:cNvSpPr/>
          <p:nvPr/>
        </p:nvSpPr>
        <p:spPr>
          <a:xfrm>
            <a:off x="4283114" y="2956283"/>
            <a:ext cx="2143200" cy="1714500"/>
          </a:xfrm>
          <a:prstGeom prst="roundRect">
            <a:avLst>
              <a:gd fmla="val 555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3"/>
          <p:cNvSpPr/>
          <p:nvPr/>
        </p:nvSpPr>
        <p:spPr>
          <a:xfrm>
            <a:off x="6521049" y="481191"/>
            <a:ext cx="2143200" cy="1714500"/>
          </a:xfrm>
          <a:prstGeom prst="roundRect">
            <a:avLst>
              <a:gd fmla="val 5556" name="adj"/>
            </a:avLst>
          </a:prstGeom>
          <a:solidFill>
            <a:srgbClr val="FFDF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3"/>
          <p:cNvSpPr/>
          <p:nvPr/>
        </p:nvSpPr>
        <p:spPr>
          <a:xfrm>
            <a:off x="6521049" y="2289533"/>
            <a:ext cx="2143200" cy="2381100"/>
          </a:xfrm>
          <a:prstGeom prst="roundRect">
            <a:avLst>
              <a:gd fmla="val 4444" name="adj"/>
            </a:avLst>
          </a:prstGeom>
          <a:solidFill>
            <a:srgbClr val="F3CAF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996" y="4392272"/>
            <a:ext cx="1089095" cy="38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4"/>
          <p:cNvSpPr txBox="1"/>
          <p:nvPr/>
        </p:nvSpPr>
        <p:spPr>
          <a:xfrm>
            <a:off x="419285" y="387318"/>
            <a:ext cx="8364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1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Gracias ☺</a:t>
            </a:r>
            <a:endParaRPr b="1" i="0" sz="111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92" y="4778141"/>
            <a:ext cx="1157666" cy="16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texto vertical">
  <p:cSld name="1_Título y texto vertical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8"/>
          <p:cNvSpPr txBox="1"/>
          <p:nvPr>
            <p:ph type="ctrTitle"/>
          </p:nvPr>
        </p:nvSpPr>
        <p:spPr>
          <a:xfrm>
            <a:off x="419285" y="387318"/>
            <a:ext cx="69243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Arial Black"/>
              <a:buNone/>
              <a:defRPr b="1" i="0" sz="7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pic>
        <p:nvPicPr>
          <p:cNvPr id="308" name="Google Shape;3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9"/>
          <p:cNvSpPr txBox="1"/>
          <p:nvPr/>
        </p:nvSpPr>
        <p:spPr>
          <a:xfrm>
            <a:off x="361240" y="147978"/>
            <a:ext cx="50400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FF6200"/>
                </a:solidFill>
                <a:latin typeface="Arial Black"/>
                <a:ea typeface="Arial Black"/>
                <a:cs typeface="Arial Black"/>
                <a:sym typeface="Arial Black"/>
              </a:rPr>
              <a:t>Agenda.</a:t>
            </a:r>
            <a:endParaRPr sz="1100"/>
          </a:p>
        </p:txBody>
      </p:sp>
      <p:pic>
        <p:nvPicPr>
          <p:cNvPr id="311" name="Google Shape;31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0"/>
          <p:cNvSpPr txBox="1"/>
          <p:nvPr>
            <p:ph type="title"/>
          </p:nvPr>
        </p:nvSpPr>
        <p:spPr>
          <a:xfrm>
            <a:off x="404044" y="1217159"/>
            <a:ext cx="4428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 Black"/>
              <a:buNone/>
              <a:defRPr b="1" i="0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70"/>
          <p:cNvSpPr/>
          <p:nvPr>
            <p:ph idx="2" type="pic"/>
          </p:nvPr>
        </p:nvSpPr>
        <p:spPr>
          <a:xfrm>
            <a:off x="5329645" y="155863"/>
            <a:ext cx="3615000" cy="4821300"/>
          </a:xfrm>
          <a:prstGeom prst="roundRect">
            <a:avLst>
              <a:gd fmla="val 5539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15" name="Google Shape;3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0"/>
          <p:cNvSpPr txBox="1"/>
          <p:nvPr>
            <p:ph idx="1" type="body"/>
          </p:nvPr>
        </p:nvSpPr>
        <p:spPr>
          <a:xfrm>
            <a:off x="333385" y="324140"/>
            <a:ext cx="2529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/>
          <p:nvPr>
            <p:ph idx="2" type="pic"/>
          </p:nvPr>
        </p:nvSpPr>
        <p:spPr>
          <a:xfrm>
            <a:off x="90755" y="100898"/>
            <a:ext cx="8962500" cy="4941600"/>
          </a:xfrm>
          <a:prstGeom prst="roundRect">
            <a:avLst>
              <a:gd fmla="val 2872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2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21" name="Google Shape;3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 2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3"/>
          <p:cNvSpPr/>
          <p:nvPr>
            <p:ph idx="2" type="pic"/>
          </p:nvPr>
        </p:nvSpPr>
        <p:spPr>
          <a:xfrm>
            <a:off x="5651902" y="116046"/>
            <a:ext cx="3375900" cy="4929600"/>
          </a:xfrm>
          <a:prstGeom prst="roundRect">
            <a:avLst>
              <a:gd fmla="val 4878" name="adj"/>
            </a:avLst>
          </a:prstGeom>
          <a:solidFill>
            <a:schemeClr val="lt2"/>
          </a:solidFill>
          <a:ln>
            <a:noFill/>
          </a:ln>
        </p:spPr>
      </p:sp>
      <p:pic>
        <p:nvPicPr>
          <p:cNvPr id="325" name="Google Shape;32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045" y="4587233"/>
            <a:ext cx="1386470" cy="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2)">
  <p:cSld name="With image (2)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/>
          <p:nvPr>
            <p:ph idx="2" type="pic"/>
          </p:nvPr>
        </p:nvSpPr>
        <p:spPr>
          <a:xfrm>
            <a:off x="-1" y="2286000"/>
            <a:ext cx="9144000" cy="28575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3)">
  <p:cSld name="With image (3)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7"/>
          <p:cNvSpPr/>
          <p:nvPr>
            <p:ph idx="2" type="pic"/>
          </p:nvPr>
        </p:nvSpPr>
        <p:spPr>
          <a:xfrm>
            <a:off x="4976813" y="0"/>
            <a:ext cx="4167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5" name="Google Shape;33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6)">
  <p:cSld name="With image (6)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8"/>
          <p:cNvSpPr/>
          <p:nvPr>
            <p:ph idx="2" type="pic"/>
          </p:nvPr>
        </p:nvSpPr>
        <p:spPr>
          <a:xfrm>
            <a:off x="0" y="0"/>
            <a:ext cx="9144000" cy="2859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8" name="Google Shape;33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7)">
  <p:cSld name="With image (7)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9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8)">
  <p:cSld name="With image (8)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0"/>
          <p:cNvSpPr/>
          <p:nvPr>
            <p:ph idx="2" type="pic"/>
          </p:nvPr>
        </p:nvSpPr>
        <p:spPr>
          <a:xfrm>
            <a:off x="476250" y="1652426"/>
            <a:ext cx="8191500" cy="2809800"/>
          </a:xfrm>
          <a:prstGeom prst="roundRect">
            <a:avLst>
              <a:gd fmla="val 5884" name="adj"/>
            </a:avLst>
          </a:prstGeom>
          <a:noFill/>
          <a:ln>
            <a:noFill/>
          </a:ln>
        </p:spPr>
      </p:sp>
      <p:pic>
        <p:nvPicPr>
          <p:cNvPr id="343" name="Google Shape;34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9)">
  <p:cSld name="With image (9)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1"/>
          <p:cNvSpPr/>
          <p:nvPr>
            <p:ph idx="2" type="pic"/>
          </p:nvPr>
        </p:nvSpPr>
        <p:spPr>
          <a:xfrm>
            <a:off x="476575" y="334362"/>
            <a:ext cx="4095600" cy="4191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46" name="Google Shape;34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image (10)">
  <p:cSld name="With image (10)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2"/>
          <p:cNvSpPr/>
          <p:nvPr>
            <p:ph idx="2" type="pic"/>
          </p:nvPr>
        </p:nvSpPr>
        <p:spPr>
          <a:xfrm>
            <a:off x="190500" y="1773457"/>
            <a:ext cx="8763000" cy="2690700"/>
          </a:xfrm>
          <a:prstGeom prst="roundRect">
            <a:avLst>
              <a:gd fmla="val 6934" name="adj"/>
            </a:avLst>
          </a:prstGeom>
          <a:noFill/>
          <a:ln>
            <a:noFill/>
          </a:ln>
        </p:spPr>
      </p:sp>
      <p:pic>
        <p:nvPicPr>
          <p:cNvPr id="349" name="Google Shape;34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2)">
  <p:cSld name="Fact (2)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3"/>
          <p:cNvSpPr/>
          <p:nvPr>
            <p:ph idx="2" type="pic"/>
          </p:nvPr>
        </p:nvSpPr>
        <p:spPr>
          <a:xfrm>
            <a:off x="1" y="0"/>
            <a:ext cx="31434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83"/>
          <p:cNvSpPr/>
          <p:nvPr>
            <p:ph idx="3" type="pic"/>
          </p:nvPr>
        </p:nvSpPr>
        <p:spPr>
          <a:xfrm>
            <a:off x="3286125" y="0"/>
            <a:ext cx="24288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83"/>
          <p:cNvSpPr/>
          <p:nvPr>
            <p:ph idx="4" type="pic"/>
          </p:nvPr>
        </p:nvSpPr>
        <p:spPr>
          <a:xfrm>
            <a:off x="5857875" y="0"/>
            <a:ext cx="3286200" cy="15909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83"/>
          <p:cNvSpPr/>
          <p:nvPr>
            <p:ph idx="5" type="pic"/>
          </p:nvPr>
        </p:nvSpPr>
        <p:spPr>
          <a:xfrm>
            <a:off x="5857875" y="1743075"/>
            <a:ext cx="3286200" cy="1590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55" name="Google Shape;35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3)">
  <p:cSld name="Fact (3)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4"/>
          <p:cNvSpPr/>
          <p:nvPr>
            <p:ph idx="2" type="pic"/>
          </p:nvPr>
        </p:nvSpPr>
        <p:spPr>
          <a:xfrm>
            <a:off x="190500" y="190500"/>
            <a:ext cx="8763000" cy="2476500"/>
          </a:xfrm>
          <a:prstGeom prst="roundRect">
            <a:avLst>
              <a:gd fmla="val 7052" name="adj"/>
            </a:avLst>
          </a:prstGeom>
          <a:noFill/>
          <a:ln>
            <a:noFill/>
          </a:ln>
        </p:spPr>
      </p:sp>
      <p:pic>
        <p:nvPicPr>
          <p:cNvPr id="358" name="Google Shape;358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6)">
  <p:cSld name="Fact (6)">
    <p:bg>
      <p:bgPr>
        <a:solidFill>
          <a:schemeClr val="l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(8)">
  <p:cSld name="Fact (8)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6"/>
          <p:cNvSpPr/>
          <p:nvPr>
            <p:ph idx="2" type="pic"/>
          </p:nvPr>
        </p:nvSpPr>
        <p:spPr>
          <a:xfrm>
            <a:off x="1" y="0"/>
            <a:ext cx="38112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3)">
  <p:cSld name="Values (3)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7"/>
          <p:cNvSpPr/>
          <p:nvPr>
            <p:ph idx="2" type="pic"/>
          </p:nvPr>
        </p:nvSpPr>
        <p:spPr>
          <a:xfrm>
            <a:off x="4273769" y="190500"/>
            <a:ext cx="4667100" cy="4762500"/>
          </a:xfrm>
          <a:prstGeom prst="roundRect">
            <a:avLst>
              <a:gd fmla="val 3583" name="adj"/>
            </a:avLst>
          </a:prstGeom>
          <a:noFill/>
          <a:ln>
            <a:noFill/>
          </a:ln>
        </p:spPr>
      </p:sp>
      <p:pic>
        <p:nvPicPr>
          <p:cNvPr id="365" name="Google Shape;36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9)">
  <p:cSld name="Values (9)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8"/>
          <p:cNvSpPr/>
          <p:nvPr>
            <p:ph idx="2" type="pic"/>
          </p:nvPr>
        </p:nvSpPr>
        <p:spPr>
          <a:xfrm>
            <a:off x="190500" y="190500"/>
            <a:ext cx="8763000" cy="1716000"/>
          </a:xfrm>
          <a:prstGeom prst="roundRect">
            <a:avLst>
              <a:gd fmla="val 8300" name="adj"/>
            </a:avLst>
          </a:prstGeom>
          <a:noFill/>
          <a:ln>
            <a:noFill/>
          </a:ln>
        </p:spPr>
      </p:sp>
      <p:pic>
        <p:nvPicPr>
          <p:cNvPr id="368" name="Google Shape;368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0)">
  <p:cSld name="Values (10)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9"/>
          <p:cNvSpPr/>
          <p:nvPr>
            <p:ph idx="2" type="pic"/>
          </p:nvPr>
        </p:nvSpPr>
        <p:spPr>
          <a:xfrm>
            <a:off x="190500" y="190500"/>
            <a:ext cx="3810000" cy="476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2)">
  <p:cSld name="Values (12)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0"/>
          <p:cNvSpPr/>
          <p:nvPr>
            <p:ph idx="2" type="pic"/>
          </p:nvPr>
        </p:nvSpPr>
        <p:spPr>
          <a:xfrm>
            <a:off x="476250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373" name="Google Shape;373;p90"/>
          <p:cNvSpPr/>
          <p:nvPr>
            <p:ph idx="3" type="pic"/>
          </p:nvPr>
        </p:nvSpPr>
        <p:spPr>
          <a:xfrm>
            <a:off x="3262313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sp>
        <p:nvSpPr>
          <p:cNvPr id="374" name="Google Shape;374;p90"/>
          <p:cNvSpPr/>
          <p:nvPr>
            <p:ph idx="4" type="pic"/>
          </p:nvPr>
        </p:nvSpPr>
        <p:spPr>
          <a:xfrm>
            <a:off x="6048376" y="1137249"/>
            <a:ext cx="2619300" cy="3191100"/>
          </a:xfrm>
          <a:prstGeom prst="roundRect">
            <a:avLst>
              <a:gd fmla="val 6482" name="adj"/>
            </a:avLst>
          </a:prstGeom>
          <a:noFill/>
          <a:ln>
            <a:noFill/>
          </a:ln>
        </p:spPr>
      </p:sp>
      <p:pic>
        <p:nvPicPr>
          <p:cNvPr id="375" name="Google Shape;37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3)">
  <p:cSld name="Values (13)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1"/>
          <p:cNvSpPr/>
          <p:nvPr>
            <p:ph idx="2" type="pic"/>
          </p:nvPr>
        </p:nvSpPr>
        <p:spPr>
          <a:xfrm>
            <a:off x="484595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378" name="Google Shape;378;p91"/>
          <p:cNvSpPr/>
          <p:nvPr>
            <p:ph idx="3" type="pic"/>
          </p:nvPr>
        </p:nvSpPr>
        <p:spPr>
          <a:xfrm>
            <a:off x="3292093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sp>
        <p:nvSpPr>
          <p:cNvPr id="379" name="Google Shape;379;p91"/>
          <p:cNvSpPr/>
          <p:nvPr>
            <p:ph idx="4" type="pic"/>
          </p:nvPr>
        </p:nvSpPr>
        <p:spPr>
          <a:xfrm>
            <a:off x="6099590" y="1348263"/>
            <a:ext cx="2571900" cy="1805100"/>
          </a:xfrm>
          <a:prstGeom prst="roundRect">
            <a:avLst>
              <a:gd fmla="val 5427" name="adj"/>
            </a:avLst>
          </a:prstGeom>
          <a:noFill/>
          <a:ln>
            <a:noFill/>
          </a:ln>
        </p:spPr>
      </p:sp>
      <p:pic>
        <p:nvPicPr>
          <p:cNvPr id="380" name="Google Shape;38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 (15)">
  <p:cSld name="Values (15)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2"/>
          <p:cNvSpPr/>
          <p:nvPr>
            <p:ph idx="2" type="pic"/>
          </p:nvPr>
        </p:nvSpPr>
        <p:spPr>
          <a:xfrm>
            <a:off x="0" y="0"/>
            <a:ext cx="3810000" cy="515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(24)">
  <p:cSld name="Services (24)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3"/>
          <p:cNvSpPr/>
          <p:nvPr>
            <p:ph idx="2" type="pic"/>
          </p:nvPr>
        </p:nvSpPr>
        <p:spPr>
          <a:xfrm>
            <a:off x="4714876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93"/>
          <p:cNvSpPr/>
          <p:nvPr>
            <p:ph idx="3" type="pic"/>
          </p:nvPr>
        </p:nvSpPr>
        <p:spPr>
          <a:xfrm>
            <a:off x="476249" y="2323052"/>
            <a:ext cx="3952800" cy="20955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6" name="Google Shape;38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1)">
  <p:cSld name="Clients (1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4"/>
          <p:cNvSpPr/>
          <p:nvPr>
            <p:ph idx="2" type="pic"/>
          </p:nvPr>
        </p:nvSpPr>
        <p:spPr>
          <a:xfrm>
            <a:off x="476250" y="476251"/>
            <a:ext cx="2857500" cy="3915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sp>
      <p:sp>
        <p:nvSpPr>
          <p:cNvPr id="389" name="Google Shape;389;p94"/>
          <p:cNvSpPr/>
          <p:nvPr>
            <p:ph idx="3" type="pic"/>
          </p:nvPr>
        </p:nvSpPr>
        <p:spPr>
          <a:xfrm>
            <a:off x="3919538" y="2776322"/>
            <a:ext cx="476400" cy="476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(6)">
  <p:cSld name="Clients (6)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5"/>
          <p:cNvSpPr/>
          <p:nvPr>
            <p:ph idx="2" type="pic"/>
          </p:nvPr>
        </p:nvSpPr>
        <p:spPr>
          <a:xfrm>
            <a:off x="847724" y="680021"/>
            <a:ext cx="3129000" cy="3429000"/>
          </a:xfrm>
          <a:prstGeom prst="roundRect">
            <a:avLst>
              <a:gd fmla="val 8630" name="adj"/>
            </a:avLst>
          </a:prstGeom>
          <a:noFill/>
          <a:ln>
            <a:noFill/>
          </a:ln>
        </p:spPr>
      </p:sp>
      <p:pic>
        <p:nvPicPr>
          <p:cNvPr id="393" name="Google Shape;393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alues (3)">
  <p:cSld name="1_Values (3)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6"/>
          <p:cNvSpPr/>
          <p:nvPr/>
        </p:nvSpPr>
        <p:spPr>
          <a:xfrm>
            <a:off x="0" y="0"/>
            <a:ext cx="341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9" y="4778141"/>
            <a:ext cx="1145836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Values (3)">
  <p:cSld name="2_Values (3)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97"/>
          <p:cNvSpPr/>
          <p:nvPr/>
        </p:nvSpPr>
        <p:spPr>
          <a:xfrm>
            <a:off x="5273246" y="0"/>
            <a:ext cx="3870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ith image (3)">
  <p:cSld name="1_With image (3)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/>
          <p:nvPr/>
        </p:nvSpPr>
        <p:spPr>
          <a:xfrm>
            <a:off x="5010359" y="190500"/>
            <a:ext cx="3943200" cy="4391400"/>
          </a:xfrm>
          <a:prstGeom prst="roundRect">
            <a:avLst>
              <a:gd fmla="val 5000" name="adj"/>
            </a:avLst>
          </a:prstGeom>
          <a:solidFill>
            <a:srgbClr val="FECFD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(4)">
  <p:cSld name="Phone (4)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/>
          <p:nvPr>
            <p:ph idx="2" type="pic"/>
          </p:nvPr>
        </p:nvSpPr>
        <p:spPr>
          <a:xfrm>
            <a:off x="6672871" y="476250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sp>
        <p:nvSpPr>
          <p:cNvPr id="405" name="Google Shape;405;p99"/>
          <p:cNvSpPr/>
          <p:nvPr>
            <p:ph idx="3" type="pic"/>
          </p:nvPr>
        </p:nvSpPr>
        <p:spPr>
          <a:xfrm>
            <a:off x="6672871" y="2643188"/>
            <a:ext cx="2000100" cy="2024100"/>
          </a:xfrm>
          <a:prstGeom prst="roundRect">
            <a:avLst>
              <a:gd fmla="val 9116" name="adj"/>
            </a:avLst>
          </a:prstGeom>
          <a:noFill/>
          <a:ln>
            <a:noFill/>
          </a:ln>
        </p:spPr>
      </p:sp>
      <p:pic>
        <p:nvPicPr>
          <p:cNvPr id="406" name="Google Shape;406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3)">
  <p:cSld name="Gallery (3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0"/>
          <p:cNvSpPr/>
          <p:nvPr>
            <p:ph idx="2" type="pic"/>
          </p:nvPr>
        </p:nvSpPr>
        <p:spPr>
          <a:xfrm>
            <a:off x="3972783" y="482039"/>
            <a:ext cx="2156100" cy="21561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sp>
        <p:nvSpPr>
          <p:cNvPr id="409" name="Google Shape;409;p100"/>
          <p:cNvSpPr/>
          <p:nvPr>
            <p:ph idx="3" type="pic"/>
          </p:nvPr>
        </p:nvSpPr>
        <p:spPr>
          <a:xfrm>
            <a:off x="6514264" y="1493803"/>
            <a:ext cx="2156100" cy="3170700"/>
          </a:xfrm>
          <a:prstGeom prst="roundRect">
            <a:avLst>
              <a:gd fmla="val 8465" name="adj"/>
            </a:avLst>
          </a:prstGeom>
          <a:noFill/>
          <a:ln>
            <a:noFill/>
          </a:ln>
        </p:spPr>
      </p:sp>
      <p:pic>
        <p:nvPicPr>
          <p:cNvPr id="410" name="Google Shape;41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4)">
  <p:cSld name="Gallery (4)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1"/>
          <p:cNvSpPr/>
          <p:nvPr>
            <p:ph idx="2" type="pic"/>
          </p:nvPr>
        </p:nvSpPr>
        <p:spPr>
          <a:xfrm>
            <a:off x="476250" y="281824"/>
            <a:ext cx="2619300" cy="4191000"/>
          </a:xfrm>
          <a:prstGeom prst="roundRect">
            <a:avLst>
              <a:gd fmla="val 7015" name="adj"/>
            </a:avLst>
          </a:prstGeom>
          <a:noFill/>
          <a:ln>
            <a:noFill/>
          </a:ln>
        </p:spPr>
      </p:sp>
      <p:sp>
        <p:nvSpPr>
          <p:cNvPr id="413" name="Google Shape;413;p101"/>
          <p:cNvSpPr/>
          <p:nvPr>
            <p:ph idx="3" type="pic"/>
          </p:nvPr>
        </p:nvSpPr>
        <p:spPr>
          <a:xfrm>
            <a:off x="3286125" y="281596"/>
            <a:ext cx="23811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sp>
        <p:nvSpPr>
          <p:cNvPr id="414" name="Google Shape;414;p101"/>
          <p:cNvSpPr/>
          <p:nvPr>
            <p:ph idx="4" type="pic"/>
          </p:nvPr>
        </p:nvSpPr>
        <p:spPr>
          <a:xfrm>
            <a:off x="5857875" y="281596"/>
            <a:ext cx="2809800" cy="2143200"/>
          </a:xfrm>
          <a:prstGeom prst="roundRect">
            <a:avLst>
              <a:gd fmla="val 8507" name="adj"/>
            </a:avLst>
          </a:prstGeom>
          <a:noFill/>
          <a:ln>
            <a:noFill/>
          </a:ln>
        </p:spPr>
      </p:sp>
      <p:pic>
        <p:nvPicPr>
          <p:cNvPr id="415" name="Google Shape;415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(5)">
  <p:cSld name="Gallery (5)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2"/>
          <p:cNvSpPr/>
          <p:nvPr>
            <p:ph idx="2" type="pic"/>
          </p:nvPr>
        </p:nvSpPr>
        <p:spPr>
          <a:xfrm>
            <a:off x="6955147" y="150312"/>
            <a:ext cx="2073000" cy="2659500"/>
          </a:xfrm>
          <a:prstGeom prst="roundRect">
            <a:avLst>
              <a:gd fmla="val 4884" name="adj"/>
            </a:avLst>
          </a:prstGeom>
          <a:noFill/>
          <a:ln>
            <a:noFill/>
          </a:ln>
        </p:spPr>
      </p:sp>
      <p:sp>
        <p:nvSpPr>
          <p:cNvPr id="418" name="Google Shape;418;p102"/>
          <p:cNvSpPr/>
          <p:nvPr>
            <p:ph idx="3" type="pic"/>
          </p:nvPr>
        </p:nvSpPr>
        <p:spPr>
          <a:xfrm>
            <a:off x="4479319" y="1456150"/>
            <a:ext cx="2381400" cy="1353900"/>
          </a:xfrm>
          <a:prstGeom prst="roundRect">
            <a:avLst>
              <a:gd fmla="val 8281" name="adj"/>
            </a:avLst>
          </a:prstGeom>
          <a:noFill/>
          <a:ln>
            <a:noFill/>
          </a:ln>
        </p:spPr>
      </p:sp>
      <p:sp>
        <p:nvSpPr>
          <p:cNvPr id="419" name="Google Shape;419;p102"/>
          <p:cNvSpPr/>
          <p:nvPr>
            <p:ph idx="4" type="pic"/>
          </p:nvPr>
        </p:nvSpPr>
        <p:spPr>
          <a:xfrm>
            <a:off x="4479319" y="150312"/>
            <a:ext cx="2381400" cy="1230900"/>
          </a:xfrm>
          <a:prstGeom prst="roundRect">
            <a:avLst>
              <a:gd fmla="val 8915" name="adj"/>
            </a:avLst>
          </a:prstGeom>
          <a:noFill/>
          <a:ln>
            <a:noFill/>
          </a:ln>
        </p:spPr>
      </p:sp>
      <p:sp>
        <p:nvSpPr>
          <p:cNvPr id="420" name="Google Shape;420;p102"/>
          <p:cNvSpPr/>
          <p:nvPr>
            <p:ph idx="5" type="pic"/>
          </p:nvPr>
        </p:nvSpPr>
        <p:spPr>
          <a:xfrm>
            <a:off x="2000324" y="150312"/>
            <a:ext cx="2382600" cy="2659500"/>
          </a:xfrm>
          <a:prstGeom prst="roundRect">
            <a:avLst>
              <a:gd fmla="val 5232" name="adj"/>
            </a:avLst>
          </a:prstGeom>
          <a:noFill/>
          <a:ln>
            <a:noFill/>
          </a:ln>
        </p:spPr>
      </p:sp>
      <p:sp>
        <p:nvSpPr>
          <p:cNvPr id="421" name="Google Shape;421;p102"/>
          <p:cNvSpPr/>
          <p:nvPr>
            <p:ph idx="6" type="pic"/>
          </p:nvPr>
        </p:nvSpPr>
        <p:spPr>
          <a:xfrm>
            <a:off x="112734" y="150312"/>
            <a:ext cx="1793400" cy="2659500"/>
          </a:xfrm>
          <a:prstGeom prst="roundRect">
            <a:avLst>
              <a:gd fmla="val 6714" name="adj"/>
            </a:avLst>
          </a:prstGeom>
          <a:noFill/>
          <a:ln>
            <a:noFill/>
          </a:ln>
        </p:spPr>
      </p:sp>
      <p:pic>
        <p:nvPicPr>
          <p:cNvPr id="422" name="Google Shape;4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816" y="4778141"/>
            <a:ext cx="1145844" cy="159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51" Type="http://schemas.openxmlformats.org/officeDocument/2006/relationships/theme" Target="../theme/theme5.xml"/><Relationship Id="rId5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theme" Target="../theme/theme4.xml"/><Relationship Id="rId4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26816" y="23774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1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226816" y="1333124"/>
            <a:ext cx="78867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6"/>
          <p:cNvSpPr txBox="1"/>
          <p:nvPr>
            <p:ph type="title"/>
          </p:nvPr>
        </p:nvSpPr>
        <p:spPr>
          <a:xfrm>
            <a:off x="226816" y="23774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1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3" name="Google Shape;303;p66"/>
          <p:cNvSpPr txBox="1"/>
          <p:nvPr>
            <p:ph idx="1" type="body"/>
          </p:nvPr>
        </p:nvSpPr>
        <p:spPr>
          <a:xfrm>
            <a:off x="226816" y="1333124"/>
            <a:ext cx="78867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27.jpg"/><Relationship Id="rId9" Type="http://schemas.openxmlformats.org/officeDocument/2006/relationships/image" Target="../media/image29.jp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6"/>
          <p:cNvSpPr txBox="1"/>
          <p:nvPr/>
        </p:nvSpPr>
        <p:spPr>
          <a:xfrm>
            <a:off x="5486575" y="2050525"/>
            <a:ext cx="3456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Grupo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116"/>
          <p:cNvSpPr txBox="1"/>
          <p:nvPr/>
        </p:nvSpPr>
        <p:spPr>
          <a:xfrm>
            <a:off x="5478825" y="2269175"/>
            <a:ext cx="3003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LCNL</a:t>
            </a:r>
            <a:endParaRPr b="1" sz="2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116"/>
          <p:cNvSpPr txBox="1"/>
          <p:nvPr/>
        </p:nvSpPr>
        <p:spPr>
          <a:xfrm>
            <a:off x="5468625" y="3299225"/>
            <a:ext cx="3456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Reto: Analytics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5"/>
          <p:cNvSpPr txBox="1"/>
          <p:nvPr/>
        </p:nvSpPr>
        <p:spPr>
          <a:xfrm>
            <a:off x="724175" y="303250"/>
            <a:ext cx="3063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Solución</a:t>
            </a:r>
            <a:endParaRPr sz="1100"/>
          </a:p>
        </p:txBody>
      </p:sp>
      <p:sp>
        <p:nvSpPr>
          <p:cNvPr id="616" name="Google Shape;616;p125"/>
          <p:cNvSpPr txBox="1"/>
          <p:nvPr/>
        </p:nvSpPr>
        <p:spPr>
          <a:xfrm>
            <a:off x="2733050" y="1191250"/>
            <a:ext cx="543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Ayuda a definir protocolos previos a la toma de la encuesta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Personalizar las comunicaciones y ofertas para diferentes segmentos de clientes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Identificar segmentos de usuarios en riesgo y desarrollar estrategias de retención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Define un índice de negatividad a partir del comentario dado en la encuesta.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Permite definir que tipo de acciones tomar a continuación.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Extraer y categorizar insights accionables sobre áreas de mejora.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Evaluar el impacto de cambios recientes en la empresa a través de los comentarios.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17" name="Google Shape;617;p125"/>
          <p:cNvSpPr/>
          <p:nvPr/>
        </p:nvSpPr>
        <p:spPr>
          <a:xfrm>
            <a:off x="724172" y="1191254"/>
            <a:ext cx="1784400" cy="149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50" y="1504950"/>
            <a:ext cx="846200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25"/>
          <p:cNvPicPr preferRelativeResize="0"/>
          <p:nvPr/>
        </p:nvPicPr>
        <p:blipFill rotWithShape="1">
          <a:blip r:embed="rId4">
            <a:alphaModFix/>
          </a:blip>
          <a:srcRect b="0" l="0" r="86160" t="0"/>
          <a:stretch/>
        </p:blipFill>
        <p:spPr>
          <a:xfrm>
            <a:off x="1865813" y="1528525"/>
            <a:ext cx="488084" cy="7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25"/>
          <p:cNvSpPr/>
          <p:nvPr/>
        </p:nvSpPr>
        <p:spPr>
          <a:xfrm>
            <a:off x="724172" y="2939254"/>
            <a:ext cx="1784400" cy="149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224" y="2990348"/>
            <a:ext cx="1284125" cy="13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25"/>
          <p:cNvSpPr txBox="1"/>
          <p:nvPr/>
        </p:nvSpPr>
        <p:spPr>
          <a:xfrm>
            <a:off x="848975" y="865749"/>
            <a:ext cx="1534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preventiva</a:t>
            </a:r>
            <a:endParaRPr/>
          </a:p>
        </p:txBody>
      </p:sp>
      <p:sp>
        <p:nvSpPr>
          <p:cNvPr id="623" name="Google Shape;623;p125"/>
          <p:cNvSpPr txBox="1"/>
          <p:nvPr/>
        </p:nvSpPr>
        <p:spPr>
          <a:xfrm>
            <a:off x="848975" y="4387274"/>
            <a:ext cx="1534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reactiva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6"/>
          <p:cNvSpPr txBox="1"/>
          <p:nvPr/>
        </p:nvSpPr>
        <p:spPr>
          <a:xfrm>
            <a:off x="724175" y="3032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Metodología</a:t>
            </a:r>
            <a:endParaRPr sz="1100"/>
          </a:p>
        </p:txBody>
      </p:sp>
      <p:sp>
        <p:nvSpPr>
          <p:cNvPr id="629" name="Google Shape;629;p126"/>
          <p:cNvSpPr/>
          <p:nvPr/>
        </p:nvSpPr>
        <p:spPr>
          <a:xfrm>
            <a:off x="4710474" y="1340027"/>
            <a:ext cx="1349400" cy="222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26"/>
          <p:cNvSpPr/>
          <p:nvPr/>
        </p:nvSpPr>
        <p:spPr>
          <a:xfrm>
            <a:off x="2716351" y="1340027"/>
            <a:ext cx="1349400" cy="222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26"/>
          <p:cNvSpPr/>
          <p:nvPr/>
        </p:nvSpPr>
        <p:spPr>
          <a:xfrm>
            <a:off x="722227" y="1340027"/>
            <a:ext cx="1349400" cy="222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126"/>
          <p:cNvGrpSpPr/>
          <p:nvPr/>
        </p:nvGrpSpPr>
        <p:grpSpPr>
          <a:xfrm>
            <a:off x="1071300" y="1650840"/>
            <a:ext cx="651383" cy="799061"/>
            <a:chOff x="694150" y="2064648"/>
            <a:chExt cx="774719" cy="974702"/>
          </a:xfrm>
        </p:grpSpPr>
        <p:pic>
          <p:nvPicPr>
            <p:cNvPr id="633" name="Google Shape;633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150" y="2064648"/>
              <a:ext cx="774719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126"/>
            <p:cNvSpPr txBox="1"/>
            <p:nvPr/>
          </p:nvSpPr>
          <p:spPr>
            <a:xfrm>
              <a:off x="694213" y="2712650"/>
              <a:ext cx="7746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train.csv</a:t>
              </a:r>
              <a:endParaRPr sz="1000"/>
            </a:p>
          </p:txBody>
        </p:sp>
      </p:grpSp>
      <p:grpSp>
        <p:nvGrpSpPr>
          <p:cNvPr id="635" name="Google Shape;635;p126"/>
          <p:cNvGrpSpPr/>
          <p:nvPr/>
        </p:nvGrpSpPr>
        <p:grpSpPr>
          <a:xfrm>
            <a:off x="1071300" y="2566285"/>
            <a:ext cx="651383" cy="799061"/>
            <a:chOff x="694150" y="2064648"/>
            <a:chExt cx="774719" cy="974702"/>
          </a:xfrm>
        </p:grpSpPr>
        <p:pic>
          <p:nvPicPr>
            <p:cNvPr id="636" name="Google Shape;636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150" y="2064648"/>
              <a:ext cx="774719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126"/>
            <p:cNvSpPr txBox="1"/>
            <p:nvPr/>
          </p:nvSpPr>
          <p:spPr>
            <a:xfrm>
              <a:off x="694213" y="2712650"/>
              <a:ext cx="7746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test.csv</a:t>
              </a:r>
              <a:endParaRPr sz="1000"/>
            </a:p>
          </p:txBody>
        </p:sp>
      </p:grpSp>
      <p:grpSp>
        <p:nvGrpSpPr>
          <p:cNvPr id="638" name="Google Shape;638;p126"/>
          <p:cNvGrpSpPr/>
          <p:nvPr/>
        </p:nvGrpSpPr>
        <p:grpSpPr>
          <a:xfrm>
            <a:off x="3009426" y="1581837"/>
            <a:ext cx="763278" cy="799059"/>
            <a:chOff x="3393875" y="2208000"/>
            <a:chExt cx="907800" cy="974700"/>
          </a:xfrm>
        </p:grpSpPr>
        <p:pic>
          <p:nvPicPr>
            <p:cNvPr id="639" name="Google Shape;639;p126"/>
            <p:cNvPicPr preferRelativeResize="0"/>
            <p:nvPr/>
          </p:nvPicPr>
          <p:blipFill rotWithShape="1">
            <a:blip r:embed="rId4">
              <a:alphaModFix/>
            </a:blip>
            <a:srcRect b="5656" l="0" r="0" t="15016"/>
            <a:stretch/>
          </p:blipFill>
          <p:spPr>
            <a:xfrm>
              <a:off x="3393925" y="2208000"/>
              <a:ext cx="907699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126"/>
            <p:cNvSpPr txBox="1"/>
            <p:nvPr/>
          </p:nvSpPr>
          <p:spPr>
            <a:xfrm>
              <a:off x="3393875" y="2856000"/>
              <a:ext cx="907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train.parquet</a:t>
              </a:r>
              <a:endParaRPr sz="1000"/>
            </a:p>
          </p:txBody>
        </p:sp>
      </p:grpSp>
      <p:grpSp>
        <p:nvGrpSpPr>
          <p:cNvPr id="641" name="Google Shape;641;p126"/>
          <p:cNvGrpSpPr/>
          <p:nvPr/>
        </p:nvGrpSpPr>
        <p:grpSpPr>
          <a:xfrm>
            <a:off x="3009426" y="2497282"/>
            <a:ext cx="763278" cy="799059"/>
            <a:chOff x="3393875" y="2208000"/>
            <a:chExt cx="907800" cy="974700"/>
          </a:xfrm>
        </p:grpSpPr>
        <p:pic>
          <p:nvPicPr>
            <p:cNvPr id="642" name="Google Shape;642;p126"/>
            <p:cNvPicPr preferRelativeResize="0"/>
            <p:nvPr/>
          </p:nvPicPr>
          <p:blipFill rotWithShape="1">
            <a:blip r:embed="rId4">
              <a:alphaModFix/>
            </a:blip>
            <a:srcRect b="5656" l="0" r="0" t="15016"/>
            <a:stretch/>
          </p:blipFill>
          <p:spPr>
            <a:xfrm>
              <a:off x="3393925" y="2208000"/>
              <a:ext cx="907699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126"/>
            <p:cNvSpPr txBox="1"/>
            <p:nvPr/>
          </p:nvSpPr>
          <p:spPr>
            <a:xfrm>
              <a:off x="3393875" y="2856000"/>
              <a:ext cx="9078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test.parquet</a:t>
              </a:r>
              <a:endParaRPr sz="1000"/>
            </a:p>
          </p:txBody>
        </p:sp>
      </p:grpSp>
      <p:pic>
        <p:nvPicPr>
          <p:cNvPr id="644" name="Google Shape;644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537" y="2596885"/>
            <a:ext cx="756640" cy="73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464" y="1650908"/>
            <a:ext cx="846201" cy="73784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26"/>
          <p:cNvSpPr/>
          <p:nvPr/>
        </p:nvSpPr>
        <p:spPr>
          <a:xfrm>
            <a:off x="6704572" y="838579"/>
            <a:ext cx="1784400" cy="149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26"/>
          <p:cNvSpPr/>
          <p:nvPr/>
        </p:nvSpPr>
        <p:spPr>
          <a:xfrm>
            <a:off x="2122956" y="2264305"/>
            <a:ext cx="5421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26"/>
          <p:cNvSpPr/>
          <p:nvPr/>
        </p:nvSpPr>
        <p:spPr>
          <a:xfrm>
            <a:off x="4117079" y="2264305"/>
            <a:ext cx="5421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26"/>
          <p:cNvSpPr/>
          <p:nvPr/>
        </p:nvSpPr>
        <p:spPr>
          <a:xfrm>
            <a:off x="6111177" y="1388030"/>
            <a:ext cx="5421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26"/>
          <p:cNvSpPr txBox="1"/>
          <p:nvPr/>
        </p:nvSpPr>
        <p:spPr>
          <a:xfrm>
            <a:off x="722227" y="965200"/>
            <a:ext cx="1401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651" name="Google Shape;651;p126"/>
          <p:cNvSpPr txBox="1"/>
          <p:nvPr/>
        </p:nvSpPr>
        <p:spPr>
          <a:xfrm>
            <a:off x="2649136" y="965200"/>
            <a:ext cx="15348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data</a:t>
            </a:r>
            <a:endParaRPr/>
          </a:p>
        </p:txBody>
      </p:sp>
      <p:sp>
        <p:nvSpPr>
          <p:cNvPr id="652" name="Google Shape;652;p126"/>
          <p:cNvSpPr txBox="1"/>
          <p:nvPr/>
        </p:nvSpPr>
        <p:spPr>
          <a:xfrm>
            <a:off x="4617750" y="768525"/>
            <a:ext cx="153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653" name="Google Shape;653;p126"/>
          <p:cNvSpPr txBox="1"/>
          <p:nvPr/>
        </p:nvSpPr>
        <p:spPr>
          <a:xfrm>
            <a:off x="6829175" y="314974"/>
            <a:ext cx="1534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evaluation</a:t>
            </a:r>
            <a:endParaRPr/>
          </a:p>
        </p:txBody>
      </p:sp>
      <p:sp>
        <p:nvSpPr>
          <p:cNvPr id="654" name="Google Shape;654;p126"/>
          <p:cNvSpPr txBox="1"/>
          <p:nvPr/>
        </p:nvSpPr>
        <p:spPr>
          <a:xfrm>
            <a:off x="178750" y="3686925"/>
            <a:ext cx="2128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b="1" lang="en" sz="1100"/>
              <a:t>7</a:t>
            </a:r>
            <a:r>
              <a:rPr lang="en" sz="1100"/>
              <a:t> archivos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b="1" lang="en" sz="1100"/>
              <a:t>322+</a:t>
            </a:r>
            <a:r>
              <a:rPr lang="en" sz="1100"/>
              <a:t> variables generadas por el equipo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26"/>
          <p:cNvSpPr txBox="1"/>
          <p:nvPr/>
        </p:nvSpPr>
        <p:spPr>
          <a:xfrm>
            <a:off x="2623410" y="3686918"/>
            <a:ext cx="15348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i="1" lang="en" sz="1100"/>
              <a:t>type casting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i="1" lang="en" sz="1100"/>
              <a:t>one hot encoding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i="1" lang="en" sz="1100"/>
              <a:t>handling missing values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6" name="Google Shape;656;p126"/>
          <p:cNvSpPr txBox="1"/>
          <p:nvPr/>
        </p:nvSpPr>
        <p:spPr>
          <a:xfrm>
            <a:off x="4664003" y="3733525"/>
            <a:ext cx="1649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i="1" lang="en" sz="1100"/>
              <a:t>data transformation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b="1" lang="en" sz="1100"/>
              <a:t>53</a:t>
            </a:r>
            <a:r>
              <a:rPr lang="en" sz="1100"/>
              <a:t> variables seleccionadas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undersampling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7" name="Google Shape;657;p126"/>
          <p:cNvSpPr/>
          <p:nvPr/>
        </p:nvSpPr>
        <p:spPr>
          <a:xfrm>
            <a:off x="6152552" y="3039030"/>
            <a:ext cx="5421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26"/>
          <p:cNvSpPr/>
          <p:nvPr/>
        </p:nvSpPr>
        <p:spPr>
          <a:xfrm>
            <a:off x="6778597" y="2688254"/>
            <a:ext cx="1784400" cy="149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6"/>
          <p:cNvSpPr txBox="1"/>
          <p:nvPr/>
        </p:nvSpPr>
        <p:spPr>
          <a:xfrm>
            <a:off x="6653275" y="2388750"/>
            <a:ext cx="2034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ranker</a:t>
            </a:r>
            <a:endParaRPr/>
          </a:p>
        </p:txBody>
      </p:sp>
      <p:pic>
        <p:nvPicPr>
          <p:cNvPr id="660" name="Google Shape;660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850" y="1152275"/>
            <a:ext cx="846200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26"/>
          <p:cNvPicPr preferRelativeResize="0"/>
          <p:nvPr/>
        </p:nvPicPr>
        <p:blipFill rotWithShape="1">
          <a:blip r:embed="rId8">
            <a:alphaModFix/>
          </a:blip>
          <a:srcRect b="0" l="0" r="86160" t="0"/>
          <a:stretch/>
        </p:blipFill>
        <p:spPr>
          <a:xfrm>
            <a:off x="7846213" y="1175850"/>
            <a:ext cx="488084" cy="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7649" y="2739348"/>
            <a:ext cx="1284125" cy="13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26"/>
          <p:cNvSpPr txBox="1"/>
          <p:nvPr/>
        </p:nvSpPr>
        <p:spPr>
          <a:xfrm>
            <a:off x="6606550" y="4329550"/>
            <a:ext cx="2128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</a:t>
            </a:r>
            <a:r>
              <a:rPr lang="en" sz="1000"/>
              <a:t>Polarización de palabras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Asociatividad respecto a 1 clase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8" name="Google Shape;668;p127"/>
          <p:cNvGraphicFramePr/>
          <p:nvPr/>
        </p:nvGraphicFramePr>
        <p:xfrm>
          <a:off x="2419863" y="125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{42F6B97A-C2E3-4F8A-A2AD-105A6A457C1A}</a:tableStyleId>
              </a:tblPr>
              <a:tblGrid>
                <a:gridCol w="1434750"/>
                <a:gridCol w="1434750"/>
                <a:gridCol w="1434750"/>
              </a:tblGrid>
              <a:tr h="43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Train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Test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5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LightGBM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 train: </a:t>
                      </a:r>
                      <a:r>
                        <a:rPr b="1" i="1" lang="en" sz="1100"/>
                        <a:t>0.60</a:t>
                      </a:r>
                      <a:endParaRPr b="1" i="1"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 val: </a:t>
                      </a:r>
                      <a:r>
                        <a:rPr b="1" i="1" lang="en" sz="1100"/>
                        <a:t>0.50</a:t>
                      </a:r>
                      <a:endParaRPr b="1" i="1"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 test</a:t>
                      </a:r>
                      <a:r>
                        <a:rPr i="1" lang="en" sz="110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b="1" lang="en" sz="1100">
                          <a:solidFill>
                            <a:srgbClr val="FF0000"/>
                          </a:solidFill>
                        </a:rPr>
                        <a:t>0.46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0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Catboost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 train</a:t>
                      </a:r>
                      <a:r>
                        <a:rPr lang="en" sz="110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0.</a:t>
                      </a:r>
                      <a:r>
                        <a:rPr b="1" lang="en" sz="1100"/>
                        <a:t>70</a:t>
                      </a:r>
                      <a:endParaRPr b="1" sz="1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AUC val: </a:t>
                      </a:r>
                      <a:r>
                        <a:rPr b="1" lang="en" sz="1100"/>
                        <a:t>0.38</a:t>
                      </a:r>
                      <a:endParaRPr i="1" sz="11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 test</a:t>
                      </a:r>
                      <a:r>
                        <a:rPr lang="en" sz="1100"/>
                        <a:t>: </a:t>
                      </a:r>
                      <a:r>
                        <a:rPr b="1" lang="en" sz="1100">
                          <a:solidFill>
                            <a:schemeClr val="accent5"/>
                          </a:solidFill>
                        </a:rPr>
                        <a:t>0.47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69" name="Google Shape;669;p127"/>
          <p:cNvSpPr/>
          <p:nvPr/>
        </p:nvSpPr>
        <p:spPr>
          <a:xfrm>
            <a:off x="2377800" y="2474088"/>
            <a:ext cx="4388400" cy="1145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27"/>
          <p:cNvSpPr txBox="1"/>
          <p:nvPr/>
        </p:nvSpPr>
        <p:spPr>
          <a:xfrm>
            <a:off x="724175" y="303250"/>
            <a:ext cx="35160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Experimentación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28"/>
          <p:cNvSpPr txBox="1"/>
          <p:nvPr/>
        </p:nvSpPr>
        <p:spPr>
          <a:xfrm>
            <a:off x="724175" y="3032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Resultados</a:t>
            </a:r>
            <a:endParaRPr sz="1100"/>
          </a:p>
        </p:txBody>
      </p:sp>
      <p:sp>
        <p:nvSpPr>
          <p:cNvPr id="676" name="Google Shape;676;p128"/>
          <p:cNvSpPr txBox="1"/>
          <p:nvPr/>
        </p:nvSpPr>
        <p:spPr>
          <a:xfrm>
            <a:off x="740800" y="952750"/>
            <a:ext cx="2464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 que nuestros clientes quieren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77" name="Google Shape;67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401" y="1370125"/>
            <a:ext cx="4433124" cy="23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9"/>
          <p:cNvSpPr txBox="1"/>
          <p:nvPr/>
        </p:nvSpPr>
        <p:spPr>
          <a:xfrm>
            <a:off x="724175" y="303250"/>
            <a:ext cx="7137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Resultados: asociación de palabras con respecto a 1 clase</a:t>
            </a:r>
            <a:endParaRPr sz="1100"/>
          </a:p>
        </p:txBody>
      </p:sp>
      <p:pic>
        <p:nvPicPr>
          <p:cNvPr id="683" name="Google Shape;68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0" y="1362675"/>
            <a:ext cx="3016600" cy="30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725" y="1362663"/>
            <a:ext cx="3071125" cy="3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29"/>
          <p:cNvSpPr txBox="1"/>
          <p:nvPr/>
        </p:nvSpPr>
        <p:spPr>
          <a:xfrm>
            <a:off x="1363775" y="4379275"/>
            <a:ext cx="2055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Promotores</a:t>
            </a:r>
            <a:endParaRPr/>
          </a:p>
        </p:txBody>
      </p:sp>
      <p:sp>
        <p:nvSpPr>
          <p:cNvPr id="686" name="Google Shape;686;p129"/>
          <p:cNvSpPr txBox="1"/>
          <p:nvPr/>
        </p:nvSpPr>
        <p:spPr>
          <a:xfrm>
            <a:off x="5232788" y="4433775"/>
            <a:ext cx="2055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Detractores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0"/>
          <p:cNvSpPr txBox="1"/>
          <p:nvPr/>
        </p:nvSpPr>
        <p:spPr>
          <a:xfrm>
            <a:off x="724175" y="3032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Demostración</a:t>
            </a:r>
            <a:endParaRPr sz="1100"/>
          </a:p>
        </p:txBody>
      </p:sp>
      <p:sp>
        <p:nvSpPr>
          <p:cNvPr id="692" name="Google Shape;692;p130"/>
          <p:cNvSpPr txBox="1"/>
          <p:nvPr/>
        </p:nvSpPr>
        <p:spPr>
          <a:xfrm>
            <a:off x="724175" y="1191250"/>
            <a:ext cx="7761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Presenta una demostración en vivo o una grabación de pantalla de su producto/servicio en acción. Muestra cómo se utiliza y cómo resuelve el problema de manera efectiva.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¿Cómo funciona?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¿Qué tecnologías ocuparon?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1"/>
          <p:cNvSpPr txBox="1"/>
          <p:nvPr/>
        </p:nvSpPr>
        <p:spPr>
          <a:xfrm>
            <a:off x="731325" y="174475"/>
            <a:ext cx="7137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Detractores más “</a:t>
            </a: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negativos”</a:t>
            </a:r>
            <a:endParaRPr sz="1100"/>
          </a:p>
        </p:txBody>
      </p:sp>
      <p:pic>
        <p:nvPicPr>
          <p:cNvPr id="698" name="Google Shape;69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75" y="1062474"/>
            <a:ext cx="8357851" cy="32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32"/>
          <p:cNvSpPr txBox="1"/>
          <p:nvPr/>
        </p:nvSpPr>
        <p:spPr>
          <a:xfrm>
            <a:off x="731325" y="174475"/>
            <a:ext cx="7137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Detractores menos “</a:t>
            </a: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negativos”</a:t>
            </a:r>
            <a:endParaRPr sz="1100"/>
          </a:p>
        </p:txBody>
      </p:sp>
      <p:pic>
        <p:nvPicPr>
          <p:cNvPr id="704" name="Google Shape;70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600"/>
            <a:ext cx="8839199" cy="167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3"/>
          <p:cNvSpPr txBox="1"/>
          <p:nvPr/>
        </p:nvSpPr>
        <p:spPr>
          <a:xfrm>
            <a:off x="731325" y="174475"/>
            <a:ext cx="7137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Promotores top 10</a:t>
            </a:r>
            <a:endParaRPr sz="1100"/>
          </a:p>
        </p:txBody>
      </p:sp>
      <p:pic>
        <p:nvPicPr>
          <p:cNvPr id="710" name="Google Shape;71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00" y="1317698"/>
            <a:ext cx="7549601" cy="28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34"/>
          <p:cNvSpPr txBox="1"/>
          <p:nvPr/>
        </p:nvSpPr>
        <p:spPr>
          <a:xfrm>
            <a:off x="731325" y="174475"/>
            <a:ext cx="71373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Promotores last 10</a:t>
            </a:r>
            <a:endParaRPr sz="1100"/>
          </a:p>
        </p:txBody>
      </p:sp>
      <p:pic>
        <p:nvPicPr>
          <p:cNvPr id="716" name="Google Shape;71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75" y="914450"/>
            <a:ext cx="4660341" cy="37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117"/>
          <p:cNvCxnSpPr>
            <a:endCxn id="497" idx="4"/>
          </p:cNvCxnSpPr>
          <p:nvPr/>
        </p:nvCxnSpPr>
        <p:spPr>
          <a:xfrm>
            <a:off x="4234346" y="1386815"/>
            <a:ext cx="0" cy="182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117"/>
          <p:cNvSpPr txBox="1"/>
          <p:nvPr/>
        </p:nvSpPr>
        <p:spPr>
          <a:xfrm>
            <a:off x="342000" y="3294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Agenda Pitch </a:t>
            </a:r>
            <a:b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Equipo 1</a:t>
            </a:r>
            <a:endParaRPr sz="1100"/>
          </a:p>
        </p:txBody>
      </p:sp>
      <p:sp>
        <p:nvSpPr>
          <p:cNvPr id="499" name="Google Shape;499;p117"/>
          <p:cNvSpPr/>
          <p:nvPr/>
        </p:nvSpPr>
        <p:spPr>
          <a:xfrm>
            <a:off x="4173896" y="12659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7"/>
          <p:cNvSpPr txBox="1"/>
          <p:nvPr/>
        </p:nvSpPr>
        <p:spPr>
          <a:xfrm>
            <a:off x="4447200" y="10977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Problema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7"/>
          <p:cNvSpPr/>
          <p:nvPr/>
        </p:nvSpPr>
        <p:spPr>
          <a:xfrm>
            <a:off x="4173896" y="17231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17"/>
          <p:cNvSpPr txBox="1"/>
          <p:nvPr/>
        </p:nvSpPr>
        <p:spPr>
          <a:xfrm>
            <a:off x="4447200" y="20121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Solución: prueba de concepto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17"/>
          <p:cNvSpPr/>
          <p:nvPr/>
        </p:nvSpPr>
        <p:spPr>
          <a:xfrm>
            <a:off x="4173896" y="21803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17"/>
          <p:cNvSpPr txBox="1"/>
          <p:nvPr/>
        </p:nvSpPr>
        <p:spPr>
          <a:xfrm>
            <a:off x="4447200" y="24693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Demostración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17"/>
          <p:cNvSpPr/>
          <p:nvPr/>
        </p:nvSpPr>
        <p:spPr>
          <a:xfrm>
            <a:off x="4173896" y="26375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17"/>
          <p:cNvSpPr/>
          <p:nvPr/>
        </p:nvSpPr>
        <p:spPr>
          <a:xfrm>
            <a:off x="4173896" y="3094715"/>
            <a:ext cx="120900" cy="120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17"/>
          <p:cNvSpPr txBox="1"/>
          <p:nvPr/>
        </p:nvSpPr>
        <p:spPr>
          <a:xfrm>
            <a:off x="4447200" y="15549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Progreso y trayectoria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17"/>
          <p:cNvSpPr txBox="1"/>
          <p:nvPr/>
        </p:nvSpPr>
        <p:spPr>
          <a:xfrm>
            <a:off x="4429250" y="2926576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Cierre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5"/>
          <p:cNvSpPr txBox="1"/>
          <p:nvPr/>
        </p:nvSpPr>
        <p:spPr>
          <a:xfrm>
            <a:off x="724175" y="303250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Next steps</a:t>
            </a:r>
            <a:endParaRPr sz="1100"/>
          </a:p>
        </p:txBody>
      </p:sp>
      <p:sp>
        <p:nvSpPr>
          <p:cNvPr id="722" name="Google Shape;722;p135"/>
          <p:cNvSpPr txBox="1"/>
          <p:nvPr/>
        </p:nvSpPr>
        <p:spPr>
          <a:xfrm>
            <a:off x="800100" y="1314800"/>
            <a:ext cx="78993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Implementar el ranker en una arquitectura de AWS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Evolucionar el conjunto de palabras “</a:t>
            </a:r>
            <a:r>
              <a:rPr lang="en" sz="1700">
                <a:solidFill>
                  <a:schemeClr val="dk1"/>
                </a:solidFill>
              </a:rPr>
              <a:t>termómetro</a:t>
            </a:r>
            <a:r>
              <a:rPr lang="en" sz="1700">
                <a:solidFill>
                  <a:schemeClr val="dk1"/>
                </a:solidFill>
              </a:rPr>
              <a:t>”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Utilizar técnicas de balanceo avanzadas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Integrar el modelo con el área de CRM para automatizar y tratar a los detractores.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Automatización de acciones correctivas.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Recopilación del feedback de nuestros clientes para la mejora continua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23" name="Google Shape;72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125" y="3272787"/>
            <a:ext cx="2019300" cy="12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798" y="3139425"/>
            <a:ext cx="3780450" cy="14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6"/>
          <p:cNvSpPr txBox="1"/>
          <p:nvPr/>
        </p:nvSpPr>
        <p:spPr>
          <a:xfrm>
            <a:off x="1087725" y="711192"/>
            <a:ext cx="7053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i="0" lang="en" sz="4000" u="none" cap="none" strike="noStrike">
                <a:solidFill>
                  <a:srgbClr val="03050F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r>
              <a:rPr b="1" lang="en" sz="4000">
                <a:solidFill>
                  <a:srgbClr val="03050F"/>
                </a:solidFill>
                <a:latin typeface="Arial Black"/>
                <a:ea typeface="Arial Black"/>
                <a:cs typeface="Arial Black"/>
                <a:sym typeface="Arial Black"/>
              </a:rPr>
              <a:t>Call</a:t>
            </a:r>
            <a:r>
              <a:rPr b="1" i="0" lang="en" sz="4000" u="none" cap="none" strike="noStrike">
                <a:solidFill>
                  <a:srgbClr val="03050F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en" sz="4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to</a:t>
            </a:r>
            <a:r>
              <a:rPr b="1" i="0" lang="en" sz="40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en" sz="4000">
                <a:solidFill>
                  <a:srgbClr val="03050F"/>
                </a:solidFill>
                <a:latin typeface="Arial Black"/>
                <a:ea typeface="Arial Black"/>
                <a:cs typeface="Arial Black"/>
                <a:sym typeface="Arial Black"/>
              </a:rPr>
              <a:t>action</a:t>
            </a:r>
            <a:r>
              <a:rPr b="1" i="0" lang="en" sz="4000" u="none" cap="none" strike="noStrike">
                <a:solidFill>
                  <a:srgbClr val="03050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1100"/>
          </a:p>
        </p:txBody>
      </p:sp>
      <p:sp>
        <p:nvSpPr>
          <p:cNvPr id="730" name="Google Shape;730;p136"/>
          <p:cNvSpPr/>
          <p:nvPr/>
        </p:nvSpPr>
        <p:spPr>
          <a:xfrm>
            <a:off x="2317926" y="3095975"/>
            <a:ext cx="1375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LCNL</a:t>
            </a:r>
            <a:endParaRPr sz="1100"/>
          </a:p>
        </p:txBody>
      </p:sp>
      <p:sp>
        <p:nvSpPr>
          <p:cNvPr id="731" name="Google Shape;731;p136"/>
          <p:cNvSpPr txBox="1"/>
          <p:nvPr/>
        </p:nvSpPr>
        <p:spPr>
          <a:xfrm>
            <a:off x="641350" y="1562200"/>
            <a:ext cx="824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Hagamos que todos nuestros clientes,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Ayúdanos a escalar nuestro modelo a otro nivel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Somos el equipo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32" name="Google Shape;732;p136"/>
          <p:cNvSpPr txBox="1"/>
          <p:nvPr/>
        </p:nvSpPr>
        <p:spPr>
          <a:xfrm>
            <a:off x="5091125" y="2571750"/>
            <a:ext cx="301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SEAN PROMOTORES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7"/>
          <p:cNvSpPr/>
          <p:nvPr/>
        </p:nvSpPr>
        <p:spPr>
          <a:xfrm>
            <a:off x="2416525" y="3445725"/>
            <a:ext cx="13752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LCNL</a:t>
            </a:r>
            <a:endParaRPr sz="2500"/>
          </a:p>
        </p:txBody>
      </p:sp>
      <p:sp>
        <p:nvSpPr>
          <p:cNvPr id="738" name="Google Shape;738;p137"/>
          <p:cNvSpPr txBox="1"/>
          <p:nvPr/>
        </p:nvSpPr>
        <p:spPr>
          <a:xfrm>
            <a:off x="703900" y="1501975"/>
            <a:ext cx="8249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Hagamos que todos nuestros clientes,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Para que todos los peruan@s estén </a:t>
            </a:r>
            <a:r>
              <a:rPr b="1" lang="en" sz="1600">
                <a:solidFill>
                  <a:srgbClr val="2DCCCD"/>
                </a:solidFill>
              </a:rPr>
              <a:t>SEGUROS</a:t>
            </a:r>
            <a:endParaRPr b="1" sz="1600">
              <a:solidFill>
                <a:srgbClr val="2DCC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Nosotros ya estamos listos, ayúdanos a escalar nuestro modelo a otro nivel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Somos el equipo                     y SOMOS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39" name="Google Shape;739;p137"/>
          <p:cNvSpPr txBox="1"/>
          <p:nvPr/>
        </p:nvSpPr>
        <p:spPr>
          <a:xfrm>
            <a:off x="4294475" y="1550175"/>
            <a:ext cx="301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SEAN PROMOTORES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740" name="Google Shape;7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96900"/>
            <a:ext cx="2079776" cy="9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9"/>
          <p:cNvSpPr txBox="1"/>
          <p:nvPr/>
        </p:nvSpPr>
        <p:spPr>
          <a:xfrm>
            <a:off x="1671150" y="2202675"/>
            <a:ext cx="58017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41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Material de Apoyo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0"/>
          <p:cNvSpPr txBox="1"/>
          <p:nvPr/>
        </p:nvSpPr>
        <p:spPr>
          <a:xfrm>
            <a:off x="6735362" y="2813329"/>
            <a:ext cx="171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Muestra tu pasión y compromiso con lo que haces.</a:t>
            </a:r>
            <a:endParaRPr sz="1100"/>
          </a:p>
        </p:txBody>
      </p:sp>
      <p:sp>
        <p:nvSpPr>
          <p:cNvPr id="756" name="Google Shape;756;p140"/>
          <p:cNvSpPr txBox="1"/>
          <p:nvPr/>
        </p:nvSpPr>
        <p:spPr>
          <a:xfrm>
            <a:off x="6735362" y="2520792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Sé auténtico</a:t>
            </a:r>
            <a:endParaRPr sz="1800"/>
          </a:p>
        </p:txBody>
      </p:sp>
      <p:sp>
        <p:nvSpPr>
          <p:cNvPr id="757" name="Google Shape;757;p140"/>
          <p:cNvSpPr txBox="1"/>
          <p:nvPr/>
        </p:nvSpPr>
        <p:spPr>
          <a:xfrm>
            <a:off x="6735362" y="1784212"/>
            <a:ext cx="171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Conoce a tu audiencia</a:t>
            </a:r>
            <a:endParaRPr sz="1100"/>
          </a:p>
        </p:txBody>
      </p:sp>
      <p:sp>
        <p:nvSpPr>
          <p:cNvPr id="758" name="Google Shape;758;p140"/>
          <p:cNvSpPr txBox="1"/>
          <p:nvPr/>
        </p:nvSpPr>
        <p:spPr>
          <a:xfrm>
            <a:off x="6735362" y="1495087"/>
            <a:ext cx="171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Conecta</a:t>
            </a:r>
            <a:endParaRPr sz="100"/>
          </a:p>
        </p:txBody>
      </p:sp>
      <p:sp>
        <p:nvSpPr>
          <p:cNvPr id="759" name="Google Shape;759;p140"/>
          <p:cNvSpPr txBox="1"/>
          <p:nvPr/>
        </p:nvSpPr>
        <p:spPr>
          <a:xfrm>
            <a:off x="4497432" y="4069744"/>
            <a:ext cx="18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Prepárate para adaptar tu pitch sobre la marcha según el interés y las preguntas de la otra persona.</a:t>
            </a:r>
            <a:endParaRPr sz="800"/>
          </a:p>
        </p:txBody>
      </p:sp>
      <p:sp>
        <p:nvSpPr>
          <p:cNvPr id="760" name="Google Shape;760;p140"/>
          <p:cNvSpPr txBox="1"/>
          <p:nvPr/>
        </p:nvSpPr>
        <p:spPr>
          <a:xfrm>
            <a:off x="4497426" y="3746633"/>
            <a:ext cx="171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Sé flexible</a:t>
            </a:r>
            <a:endParaRPr sz="2000"/>
          </a:p>
        </p:txBody>
      </p:sp>
      <p:sp>
        <p:nvSpPr>
          <p:cNvPr id="761" name="Google Shape;761;p140"/>
          <p:cNvSpPr txBox="1"/>
          <p:nvPr/>
        </p:nvSpPr>
        <p:spPr>
          <a:xfrm>
            <a:off x="496932" y="1672988"/>
            <a:ext cx="33666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800"/>
              <a:buNone/>
            </a:pPr>
            <a:r>
              <a:rPr lang="en" sz="800">
                <a:solidFill>
                  <a:schemeClr val="dk2"/>
                </a:solidFill>
              </a:rPr>
              <a:t>Aquí tienes algunas recomendaciones para hacerlo efectivo.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800"/>
              <a:buNone/>
            </a:pPr>
            <a:r>
              <a:rPr b="1" lang="en" sz="900">
                <a:solidFill>
                  <a:schemeClr val="dk2"/>
                </a:solidFill>
              </a:rPr>
              <a:t>1. Inicio Impactante: </a:t>
            </a:r>
            <a:r>
              <a:rPr lang="en" sz="800">
                <a:solidFill>
                  <a:schemeClr val="dk2"/>
                </a:solidFill>
              </a:rPr>
              <a:t>Comienza con una frase que llame la atención, puede ser una estadística sorprendente, una pregunta provocativa.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800"/>
              <a:buNone/>
            </a:pPr>
            <a:r>
              <a:rPr b="1" lang="en" sz="900">
                <a:solidFill>
                  <a:schemeClr val="dk2"/>
                </a:solidFill>
              </a:rPr>
              <a:t>2. Problema: </a:t>
            </a:r>
            <a:r>
              <a:rPr lang="en" sz="800">
                <a:solidFill>
                  <a:schemeClr val="dk2"/>
                </a:solidFill>
              </a:rPr>
              <a:t>Define claramente el problema o la necesidad que estás abordando. Ejemplo: "Sabías qué solo el 9% de los peruanos hace su chequeo preventivo”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800"/>
              <a:buNone/>
            </a:pPr>
            <a:r>
              <a:rPr b="1" lang="en" sz="900">
                <a:solidFill>
                  <a:schemeClr val="dk2"/>
                </a:solidFill>
              </a:rPr>
              <a:t>3. Solución - Valor Diferencial: </a:t>
            </a:r>
            <a:r>
              <a:rPr lang="en" sz="800">
                <a:solidFill>
                  <a:schemeClr val="dk2"/>
                </a:solidFill>
              </a:rPr>
              <a:t>Explica cómo su solución resuelve ese problema de manera única. Muestra los beneficios específicos de tu solución. Cierra con una llamada a la acción: "Cambiemos hábitos creando confianza ¿Contamos contigo?"</a:t>
            </a:r>
            <a:endParaRPr sz="800">
              <a:solidFill>
                <a:schemeClr val="dk2"/>
              </a:solidFill>
            </a:endParaRPr>
          </a:p>
          <a:p>
            <a:pPr indent="-215900" lvl="0" marL="342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</a:pPr>
            <a:r>
              <a:rPr lang="en" sz="800">
                <a:solidFill>
                  <a:schemeClr val="dk2"/>
                </a:solidFill>
              </a:rPr>
              <a:t>Practica tu pitch varias veces hasta que suene natural y fluido. Ajusta según las reacciones y feedback que recibas.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800"/>
              <a:buNone/>
            </a:pPr>
            <a:r>
              <a:rPr lang="en" sz="800">
                <a:solidFill>
                  <a:schemeClr val="dk2"/>
                </a:solidFill>
              </a:rPr>
              <a:t>¡Te colocamos un ejemplo abajo. Buena suerte con tu elevator pitch!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2" name="Google Shape;762;p140"/>
          <p:cNvSpPr txBox="1"/>
          <p:nvPr/>
        </p:nvSpPr>
        <p:spPr>
          <a:xfrm>
            <a:off x="496932" y="515813"/>
            <a:ext cx="32400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Recomendaciones: P</a:t>
            </a:r>
            <a:r>
              <a:rPr b="1" lang="en" sz="2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itch breve, claro y convincente.</a:t>
            </a:r>
            <a:endParaRPr b="1" sz="2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63" name="Google Shape;763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719" r="12726" t="0"/>
          <a:stretch/>
        </p:blipFill>
        <p:spPr>
          <a:xfrm>
            <a:off x="4283114" y="481192"/>
            <a:ext cx="2143200" cy="2362200"/>
          </a:xfrm>
          <a:prstGeom prst="roundRect">
            <a:avLst>
              <a:gd fmla="val 480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41"/>
          <p:cNvSpPr txBox="1"/>
          <p:nvPr/>
        </p:nvSpPr>
        <p:spPr>
          <a:xfrm>
            <a:off x="1139300" y="4712300"/>
            <a:ext cx="1884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oppins"/>
                <a:ea typeface="Poppins"/>
                <a:cs typeface="Poppins"/>
                <a:sym typeface="Poppins"/>
              </a:rPr>
              <a:t>Hackathon RIMAC 2024</a:t>
            </a:r>
            <a:endParaRPr sz="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42"/>
          <p:cNvSpPr txBox="1"/>
          <p:nvPr/>
        </p:nvSpPr>
        <p:spPr>
          <a:xfrm>
            <a:off x="1139300" y="4712300"/>
            <a:ext cx="1884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oppins"/>
                <a:ea typeface="Poppins"/>
                <a:cs typeface="Poppins"/>
                <a:sym typeface="Poppins"/>
              </a:rPr>
              <a:t>Hackathon RIMAC 2024</a:t>
            </a:r>
            <a:endParaRPr sz="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142"/>
          <p:cNvSpPr txBox="1"/>
          <p:nvPr/>
        </p:nvSpPr>
        <p:spPr>
          <a:xfrm>
            <a:off x="1166750" y="784000"/>
            <a:ext cx="1829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Nombre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142"/>
          <p:cNvSpPr txBox="1"/>
          <p:nvPr/>
        </p:nvSpPr>
        <p:spPr>
          <a:xfrm>
            <a:off x="447250" y="1595825"/>
            <a:ext cx="2454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Detalle de la problemática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142"/>
          <p:cNvSpPr txBox="1"/>
          <p:nvPr/>
        </p:nvSpPr>
        <p:spPr>
          <a:xfrm>
            <a:off x="447250" y="3544775"/>
            <a:ext cx="2681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Respuesta a la necesidad no resuelta de nuestros usuarios.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8"/>
          <p:cNvSpPr txBox="1"/>
          <p:nvPr/>
        </p:nvSpPr>
        <p:spPr>
          <a:xfrm>
            <a:off x="800100" y="538824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Introducción</a:t>
            </a:r>
            <a:endParaRPr sz="1100"/>
          </a:p>
        </p:txBody>
      </p:sp>
      <p:sp>
        <p:nvSpPr>
          <p:cNvPr id="513" name="Google Shape;513;p118"/>
          <p:cNvSpPr txBox="1"/>
          <p:nvPr/>
        </p:nvSpPr>
        <p:spPr>
          <a:xfrm>
            <a:off x="800100" y="1314800"/>
            <a:ext cx="789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Bienvenidos a “Rimac soluciona”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Somos un grupo de jóvenes de la UTEC y UNI apasionados por la resolución de diferentes problemas analíticos usando data.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9"/>
          <p:cNvSpPr txBox="1"/>
          <p:nvPr/>
        </p:nvSpPr>
        <p:spPr>
          <a:xfrm>
            <a:off x="499225" y="342175"/>
            <a:ext cx="30639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exandria Medium"/>
              <a:buNone/>
            </a:pPr>
            <a:r>
              <a:rPr b="1" lang="en" sz="27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Problema</a:t>
            </a:r>
            <a:endParaRPr sz="1100"/>
          </a:p>
        </p:txBody>
      </p:sp>
      <p:pic>
        <p:nvPicPr>
          <p:cNvPr id="519" name="Google Shape;519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905" r="28909" t="0"/>
          <a:stretch/>
        </p:blipFill>
        <p:spPr>
          <a:xfrm>
            <a:off x="6303275" y="67925"/>
            <a:ext cx="1721400" cy="2358900"/>
          </a:xfrm>
          <a:prstGeom prst="roundRect">
            <a:avLst>
              <a:gd fmla="val 6381" name="adj"/>
            </a:avLst>
          </a:prstGeom>
          <a:noFill/>
          <a:ln>
            <a:noFill/>
          </a:ln>
        </p:spPr>
      </p:pic>
      <p:sp>
        <p:nvSpPr>
          <p:cNvPr id="520" name="Google Shape;520;p119"/>
          <p:cNvSpPr txBox="1"/>
          <p:nvPr/>
        </p:nvSpPr>
        <p:spPr>
          <a:xfrm>
            <a:off x="337425" y="1156025"/>
            <a:ext cx="49734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</a:t>
            </a:r>
            <a:r>
              <a:rPr b="1" lang="en">
                <a:solidFill>
                  <a:schemeClr val="dk1"/>
                </a:solidFill>
              </a:rPr>
              <a:t>salud</a:t>
            </a:r>
            <a:r>
              <a:rPr lang="en">
                <a:solidFill>
                  <a:schemeClr val="dk1"/>
                </a:solidFill>
              </a:rPr>
              <a:t> es lo más valioso que tenemos y para cuidarla es vital contar con un seguro de salud que nos garantice una atención oportuna, pues nadie está libre de un accidente o una enfermedad, sobre todo en tiempos de pandemia. Pese a ello, más del </a:t>
            </a:r>
            <a:r>
              <a:rPr b="1" lang="en">
                <a:solidFill>
                  <a:schemeClr val="dk1"/>
                </a:solidFill>
              </a:rPr>
              <a:t>26%</a:t>
            </a:r>
            <a:r>
              <a:rPr lang="en">
                <a:solidFill>
                  <a:schemeClr val="dk1"/>
                </a:solidFill>
              </a:rPr>
              <a:t> de los </a:t>
            </a:r>
            <a:r>
              <a:rPr b="1" lang="en">
                <a:solidFill>
                  <a:schemeClr val="dk1"/>
                </a:solidFill>
              </a:rPr>
              <a:t>habitantes de Lima</a:t>
            </a:r>
            <a:r>
              <a:rPr lang="en">
                <a:solidFill>
                  <a:schemeClr val="dk1"/>
                </a:solidFill>
              </a:rPr>
              <a:t> no poseen un seguro de salud, según el </a:t>
            </a:r>
            <a:r>
              <a:rPr b="1" lang="en">
                <a:solidFill>
                  <a:schemeClr val="dk1"/>
                </a:solidFill>
              </a:rPr>
              <a:t>INEI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 otro lado, en los últimos años, el número de </a:t>
            </a:r>
            <a:r>
              <a:rPr b="1" lang="en">
                <a:solidFill>
                  <a:schemeClr val="dk2"/>
                </a:solidFill>
              </a:rPr>
              <a:t>detractores ha subido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1" name="Google Shape;52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250" y="2663200"/>
            <a:ext cx="3732550" cy="2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0"/>
          <p:cNvSpPr/>
          <p:nvPr/>
        </p:nvSpPr>
        <p:spPr>
          <a:xfrm>
            <a:off x="480788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0"/>
          <p:cNvSpPr txBox="1"/>
          <p:nvPr/>
        </p:nvSpPr>
        <p:spPr>
          <a:xfrm>
            <a:off x="642713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CS</a:t>
            </a:r>
            <a:endParaRPr sz="1100"/>
          </a:p>
        </p:txBody>
      </p:sp>
      <p:sp>
        <p:nvSpPr>
          <p:cNvPr id="528" name="Google Shape;528;p120"/>
          <p:cNvSpPr txBox="1"/>
          <p:nvPr/>
        </p:nvSpPr>
        <p:spPr>
          <a:xfrm>
            <a:off x="642713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Jeremy Matos</a:t>
            </a:r>
            <a:endParaRPr sz="1100"/>
          </a:p>
        </p:txBody>
      </p:sp>
      <p:sp>
        <p:nvSpPr>
          <p:cNvPr id="529" name="Google Shape;529;p120"/>
          <p:cNvSpPr/>
          <p:nvPr/>
        </p:nvSpPr>
        <p:spPr>
          <a:xfrm>
            <a:off x="2135867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0"/>
          <p:cNvSpPr txBox="1"/>
          <p:nvPr/>
        </p:nvSpPr>
        <p:spPr>
          <a:xfrm>
            <a:off x="2297792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CS</a:t>
            </a:r>
            <a:endParaRPr sz="1100"/>
          </a:p>
        </p:txBody>
      </p:sp>
      <p:sp>
        <p:nvSpPr>
          <p:cNvPr id="531" name="Google Shape;531;p120"/>
          <p:cNvSpPr txBox="1"/>
          <p:nvPr/>
        </p:nvSpPr>
        <p:spPr>
          <a:xfrm>
            <a:off x="2297792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Marcos Ayala</a:t>
            </a:r>
            <a:endParaRPr sz="1100"/>
          </a:p>
        </p:txBody>
      </p:sp>
      <p:sp>
        <p:nvSpPr>
          <p:cNvPr id="532" name="Google Shape;532;p120"/>
          <p:cNvSpPr/>
          <p:nvPr/>
        </p:nvSpPr>
        <p:spPr>
          <a:xfrm>
            <a:off x="3790945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0"/>
          <p:cNvSpPr txBox="1"/>
          <p:nvPr/>
        </p:nvSpPr>
        <p:spPr>
          <a:xfrm>
            <a:off x="3952870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CS</a:t>
            </a:r>
            <a:endParaRPr sz="1100"/>
          </a:p>
        </p:txBody>
      </p:sp>
      <p:sp>
        <p:nvSpPr>
          <p:cNvPr id="534" name="Google Shape;534;p120"/>
          <p:cNvSpPr txBox="1"/>
          <p:nvPr/>
        </p:nvSpPr>
        <p:spPr>
          <a:xfrm>
            <a:off x="3825451" y="2594338"/>
            <a:ext cx="1493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Renato Rodriguez</a:t>
            </a:r>
            <a:endParaRPr sz="1100"/>
          </a:p>
        </p:txBody>
      </p:sp>
      <p:sp>
        <p:nvSpPr>
          <p:cNvPr id="535" name="Google Shape;535;p120"/>
          <p:cNvSpPr/>
          <p:nvPr/>
        </p:nvSpPr>
        <p:spPr>
          <a:xfrm>
            <a:off x="5446024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0"/>
          <p:cNvSpPr txBox="1"/>
          <p:nvPr/>
        </p:nvSpPr>
        <p:spPr>
          <a:xfrm>
            <a:off x="5607949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Ing. Estadística</a:t>
            </a:r>
            <a:endParaRPr sz="1100"/>
          </a:p>
        </p:txBody>
      </p:sp>
      <p:sp>
        <p:nvSpPr>
          <p:cNvPr id="537" name="Google Shape;537;p120"/>
          <p:cNvSpPr txBox="1"/>
          <p:nvPr/>
        </p:nvSpPr>
        <p:spPr>
          <a:xfrm>
            <a:off x="5607949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Sofia Dextre</a:t>
            </a:r>
            <a:endParaRPr sz="1100"/>
          </a:p>
        </p:txBody>
      </p:sp>
      <p:sp>
        <p:nvSpPr>
          <p:cNvPr id="538" name="Google Shape;538;p120"/>
          <p:cNvSpPr/>
          <p:nvPr/>
        </p:nvSpPr>
        <p:spPr>
          <a:xfrm>
            <a:off x="7101103" y="1637342"/>
            <a:ext cx="1562100" cy="1619400"/>
          </a:xfrm>
          <a:prstGeom prst="roundRect">
            <a:avLst>
              <a:gd fmla="val 609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0"/>
          <p:cNvSpPr txBox="1"/>
          <p:nvPr/>
        </p:nvSpPr>
        <p:spPr>
          <a:xfrm>
            <a:off x="7263028" y="2881918"/>
            <a:ext cx="1238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Ing. Estadística</a:t>
            </a:r>
            <a:endParaRPr sz="1100"/>
          </a:p>
        </p:txBody>
      </p:sp>
      <p:sp>
        <p:nvSpPr>
          <p:cNvPr id="540" name="Google Shape;540;p120"/>
          <p:cNvSpPr txBox="1"/>
          <p:nvPr/>
        </p:nvSpPr>
        <p:spPr>
          <a:xfrm>
            <a:off x="7263028" y="2627512"/>
            <a:ext cx="1238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José Carranza</a:t>
            </a:r>
            <a:endParaRPr sz="1100"/>
          </a:p>
        </p:txBody>
      </p:sp>
      <p:pic>
        <p:nvPicPr>
          <p:cNvPr id="541" name="Google Shape;541;p12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5881577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2" name="Google Shape;542;p120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4220" l="0" r="0" t="4229"/>
          <a:stretch/>
        </p:blipFill>
        <p:spPr>
          <a:xfrm>
            <a:off x="7536583" y="1839358"/>
            <a:ext cx="690600" cy="69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120"/>
          <p:cNvSpPr txBox="1"/>
          <p:nvPr/>
        </p:nvSpPr>
        <p:spPr>
          <a:xfrm>
            <a:off x="480800" y="973530"/>
            <a:ext cx="7143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Equipo Hackathon 2024</a:t>
            </a:r>
            <a:endParaRPr b="1" sz="2400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44" name="Google Shape;54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975" y="1839350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5" name="Google Shape;545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775" y="1839350"/>
            <a:ext cx="690600" cy="6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6" name="Google Shape;546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8725" y="1806500"/>
            <a:ext cx="756300" cy="75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7" name="Google Shape;547;p120"/>
          <p:cNvPicPr preferRelativeResize="0"/>
          <p:nvPr/>
        </p:nvPicPr>
        <p:blipFill rotWithShape="1">
          <a:blip r:embed="rId8">
            <a:alphaModFix/>
          </a:blip>
          <a:srcRect b="0" l="4752" r="0" t="0"/>
          <a:stretch/>
        </p:blipFill>
        <p:spPr>
          <a:xfrm>
            <a:off x="2574725" y="1892750"/>
            <a:ext cx="720300" cy="7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8" name="Google Shape;548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700" y="1721750"/>
            <a:ext cx="756300" cy="90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1"/>
          <p:cNvSpPr txBox="1"/>
          <p:nvPr/>
        </p:nvSpPr>
        <p:spPr>
          <a:xfrm>
            <a:off x="714375" y="2582130"/>
            <a:ext cx="171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Bienvenido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54" name="Google Shape;554;p121"/>
          <p:cNvSpPr txBox="1"/>
          <p:nvPr/>
        </p:nvSpPr>
        <p:spPr>
          <a:xfrm>
            <a:off x="714375" y="2230811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T0</a:t>
            </a:r>
            <a:endParaRPr sz="1100"/>
          </a:p>
        </p:txBody>
      </p:sp>
      <p:sp>
        <p:nvSpPr>
          <p:cNvPr id="555" name="Google Shape;555;p121"/>
          <p:cNvSpPr txBox="1"/>
          <p:nvPr/>
        </p:nvSpPr>
        <p:spPr>
          <a:xfrm>
            <a:off x="714375" y="3111137"/>
            <a:ext cx="1714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Nuestros clientes adquieren nuestros servicios</a:t>
            </a:r>
            <a:endParaRPr sz="1100"/>
          </a:p>
        </p:txBody>
      </p:sp>
      <p:sp>
        <p:nvSpPr>
          <p:cNvPr id="556" name="Google Shape;556;p121"/>
          <p:cNvSpPr txBox="1"/>
          <p:nvPr/>
        </p:nvSpPr>
        <p:spPr>
          <a:xfrm>
            <a:off x="3760538" y="2582130"/>
            <a:ext cx="171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Conociendote</a:t>
            </a:r>
            <a:endParaRPr sz="1100"/>
          </a:p>
        </p:txBody>
      </p:sp>
      <p:sp>
        <p:nvSpPr>
          <p:cNvPr id="557" name="Google Shape;557;p121"/>
          <p:cNvSpPr txBox="1"/>
          <p:nvPr/>
        </p:nvSpPr>
        <p:spPr>
          <a:xfrm>
            <a:off x="3760553" y="2994950"/>
            <a:ext cx="20811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El cliente llena la encuesta </a:t>
            </a:r>
            <a:r>
              <a:rPr b="1" lang="en" sz="1200">
                <a:solidFill>
                  <a:schemeClr val="dk1"/>
                </a:solidFill>
              </a:rPr>
              <a:t>NPS</a:t>
            </a:r>
            <a:r>
              <a:rPr lang="en" sz="1200">
                <a:solidFill>
                  <a:schemeClr val="dk1"/>
                </a:solidFill>
              </a:rPr>
              <a:t>. Utilizamos nuestro modelo predictor para averiguar si nuestro cliente es Promotor, Pasivo o Detractor.</a:t>
            </a:r>
            <a:endParaRPr sz="1100"/>
          </a:p>
        </p:txBody>
      </p:sp>
      <p:sp>
        <p:nvSpPr>
          <p:cNvPr id="558" name="Google Shape;558;p121"/>
          <p:cNvSpPr txBox="1"/>
          <p:nvPr/>
        </p:nvSpPr>
        <p:spPr>
          <a:xfrm>
            <a:off x="3760538" y="2230811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T1</a:t>
            </a:r>
            <a:endParaRPr sz="1100"/>
          </a:p>
        </p:txBody>
      </p:sp>
      <p:sp>
        <p:nvSpPr>
          <p:cNvPr id="559" name="Google Shape;559;p121"/>
          <p:cNvSpPr txBox="1"/>
          <p:nvPr/>
        </p:nvSpPr>
        <p:spPr>
          <a:xfrm>
            <a:off x="6452600" y="2585705"/>
            <a:ext cx="171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Análisis</a:t>
            </a:r>
            <a:endParaRPr sz="1100"/>
          </a:p>
        </p:txBody>
      </p:sp>
      <p:sp>
        <p:nvSpPr>
          <p:cNvPr id="560" name="Google Shape;560;p121"/>
          <p:cNvSpPr txBox="1"/>
          <p:nvPr/>
        </p:nvSpPr>
        <p:spPr>
          <a:xfrm>
            <a:off x="6452600" y="2234386"/>
            <a:ext cx="1714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T2</a:t>
            </a:r>
            <a:endParaRPr sz="1100"/>
          </a:p>
        </p:txBody>
      </p:sp>
      <p:cxnSp>
        <p:nvCxnSpPr>
          <p:cNvPr id="561" name="Google Shape;561;p121"/>
          <p:cNvCxnSpPr/>
          <p:nvPr/>
        </p:nvCxnSpPr>
        <p:spPr>
          <a:xfrm>
            <a:off x="477121" y="1562156"/>
            <a:ext cx="8666700" cy="0"/>
          </a:xfrm>
          <a:prstGeom prst="straightConnector1">
            <a:avLst/>
          </a:prstGeom>
          <a:noFill/>
          <a:ln cap="flat" cmpd="sng" w="19050">
            <a:solidFill>
              <a:srgbClr val="A9AF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2" name="Google Shape;562;p121"/>
          <p:cNvSpPr txBox="1"/>
          <p:nvPr/>
        </p:nvSpPr>
        <p:spPr>
          <a:xfrm>
            <a:off x="6297175" y="2942250"/>
            <a:ext cx="2611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 partir de los comentarios, realizamos NLP y cálculo de la polarización, para identificar: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Pains de los Detractores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Motivación de los Promotores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Qué debemos mejorar para que los Pasivos se vuelva Promotores.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563" name="Google Shape;563;p121"/>
          <p:cNvCxnSpPr/>
          <p:nvPr/>
        </p:nvCxnSpPr>
        <p:spPr>
          <a:xfrm>
            <a:off x="717947" y="1558584"/>
            <a:ext cx="0" cy="522900"/>
          </a:xfrm>
          <a:prstGeom prst="straightConnector1">
            <a:avLst/>
          </a:prstGeom>
          <a:noFill/>
          <a:ln cap="flat" cmpd="sng" w="19050">
            <a:solidFill>
              <a:srgbClr val="A9AF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4" name="Google Shape;564;p121"/>
          <p:cNvCxnSpPr/>
          <p:nvPr/>
        </p:nvCxnSpPr>
        <p:spPr>
          <a:xfrm>
            <a:off x="3764110" y="1558584"/>
            <a:ext cx="0" cy="522900"/>
          </a:xfrm>
          <a:prstGeom prst="straightConnector1">
            <a:avLst/>
          </a:prstGeom>
          <a:noFill/>
          <a:ln cap="flat" cmpd="sng" w="19050">
            <a:solidFill>
              <a:srgbClr val="A9AFD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5" name="Google Shape;565;p121"/>
          <p:cNvCxnSpPr/>
          <p:nvPr/>
        </p:nvCxnSpPr>
        <p:spPr>
          <a:xfrm>
            <a:off x="6456172" y="1562159"/>
            <a:ext cx="0" cy="522900"/>
          </a:xfrm>
          <a:prstGeom prst="straightConnector1">
            <a:avLst/>
          </a:prstGeom>
          <a:noFill/>
          <a:ln cap="flat" cmpd="sng" w="19050">
            <a:solidFill>
              <a:srgbClr val="A9AFD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6" name="Google Shape;566;p121"/>
          <p:cNvSpPr txBox="1"/>
          <p:nvPr/>
        </p:nvSpPr>
        <p:spPr>
          <a:xfrm>
            <a:off x="323958" y="310075"/>
            <a:ext cx="58185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Journal del cliente</a:t>
            </a:r>
            <a:endParaRPr b="1" sz="24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67" name="Google Shape;56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25" y="3742350"/>
            <a:ext cx="832350" cy="8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900" y="4154238"/>
            <a:ext cx="747062" cy="7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6300" y="4273650"/>
            <a:ext cx="696600" cy="6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2"/>
          <p:cNvSpPr txBox="1"/>
          <p:nvPr/>
        </p:nvSpPr>
        <p:spPr>
          <a:xfrm>
            <a:off x="418275" y="482050"/>
            <a:ext cx="6089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75" name="Google Shape;57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350" y="3694200"/>
            <a:ext cx="427672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22"/>
          <p:cNvSpPr txBox="1"/>
          <p:nvPr/>
        </p:nvSpPr>
        <p:spPr>
          <a:xfrm>
            <a:off x="343325" y="288275"/>
            <a:ext cx="81981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7052D"/>
                </a:solidFill>
                <a:latin typeface="Arial Black"/>
                <a:ea typeface="Arial Black"/>
                <a:cs typeface="Arial Black"/>
                <a:sym typeface="Arial Black"/>
              </a:rPr>
              <a:t>Nuestro objetivo es conocer el perfil de nuestros clientes, ubicar a los detractores y sus necesidades</a:t>
            </a:r>
            <a:endParaRPr b="1" sz="2200">
              <a:solidFill>
                <a:srgbClr val="F7052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7" name="Google Shape;577;p122"/>
          <p:cNvSpPr txBox="1"/>
          <p:nvPr/>
        </p:nvSpPr>
        <p:spPr>
          <a:xfrm>
            <a:off x="5534013" y="3351475"/>
            <a:ext cx="2765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Nuestras variables más significativas</a:t>
            </a:r>
            <a:endParaRPr sz="1100"/>
          </a:p>
        </p:txBody>
      </p:sp>
      <p:pic>
        <p:nvPicPr>
          <p:cNvPr id="578" name="Google Shape;57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75" y="1568838"/>
            <a:ext cx="4299812" cy="2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23"/>
          <p:cNvSpPr/>
          <p:nvPr/>
        </p:nvSpPr>
        <p:spPr>
          <a:xfrm>
            <a:off x="190500" y="2012182"/>
            <a:ext cx="8763000" cy="2938500"/>
          </a:xfrm>
          <a:prstGeom prst="roundRect">
            <a:avLst>
              <a:gd fmla="val 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23"/>
          <p:cNvSpPr txBox="1"/>
          <p:nvPr/>
        </p:nvSpPr>
        <p:spPr>
          <a:xfrm>
            <a:off x="522867" y="3048059"/>
            <a:ext cx="22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Significativa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5" name="Google Shape;585;p123"/>
          <p:cNvSpPr txBox="1"/>
          <p:nvPr/>
        </p:nvSpPr>
        <p:spPr>
          <a:xfrm>
            <a:off x="523562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sp>
        <p:nvSpPr>
          <p:cNvPr id="586" name="Google Shape;586;p123"/>
          <p:cNvSpPr txBox="1"/>
          <p:nvPr/>
        </p:nvSpPr>
        <p:spPr>
          <a:xfrm>
            <a:off x="3428652" y="3048059"/>
            <a:ext cx="2286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Económica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7" name="Google Shape;587;p123"/>
          <p:cNvSpPr txBox="1"/>
          <p:nvPr/>
        </p:nvSpPr>
        <p:spPr>
          <a:xfrm>
            <a:off x="3429348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sp>
        <p:nvSpPr>
          <p:cNvPr id="588" name="Google Shape;588;p123"/>
          <p:cNvSpPr txBox="1"/>
          <p:nvPr/>
        </p:nvSpPr>
        <p:spPr>
          <a:xfrm>
            <a:off x="6333742" y="3048059"/>
            <a:ext cx="2286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Loren suml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89" name="Google Shape;589;p123"/>
          <p:cNvSpPr txBox="1"/>
          <p:nvPr/>
        </p:nvSpPr>
        <p:spPr>
          <a:xfrm>
            <a:off x="6334437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pic>
        <p:nvPicPr>
          <p:cNvPr id="590" name="Google Shape;590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3742" y="2589860"/>
            <a:ext cx="354665" cy="35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67" y="2589860"/>
            <a:ext cx="354665" cy="35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8652" y="2585867"/>
            <a:ext cx="362653" cy="36265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23"/>
          <p:cNvSpPr/>
          <p:nvPr/>
        </p:nvSpPr>
        <p:spPr>
          <a:xfrm>
            <a:off x="190850" y="169950"/>
            <a:ext cx="8763000" cy="1716000"/>
          </a:xfrm>
          <a:prstGeom prst="roundRect">
            <a:avLst>
              <a:gd fmla="val 6667" name="adj"/>
            </a:avLst>
          </a:prstGeom>
          <a:solidFill>
            <a:srgbClr val="F81E4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305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23"/>
          <p:cNvSpPr txBox="1"/>
          <p:nvPr/>
        </p:nvSpPr>
        <p:spPr>
          <a:xfrm>
            <a:off x="628225" y="428337"/>
            <a:ext cx="6191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Nuestra solución es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24"/>
          <p:cNvSpPr/>
          <p:nvPr/>
        </p:nvSpPr>
        <p:spPr>
          <a:xfrm>
            <a:off x="190500" y="2012182"/>
            <a:ext cx="8763000" cy="2938500"/>
          </a:xfrm>
          <a:prstGeom prst="roundRect">
            <a:avLst>
              <a:gd fmla="val 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24"/>
          <p:cNvSpPr txBox="1"/>
          <p:nvPr/>
        </p:nvSpPr>
        <p:spPr>
          <a:xfrm>
            <a:off x="522867" y="3048059"/>
            <a:ext cx="22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Significativa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1" name="Google Shape;601;p124"/>
          <p:cNvSpPr txBox="1"/>
          <p:nvPr/>
        </p:nvSpPr>
        <p:spPr>
          <a:xfrm>
            <a:off x="523562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sp>
        <p:nvSpPr>
          <p:cNvPr id="602" name="Google Shape;602;p124"/>
          <p:cNvSpPr txBox="1"/>
          <p:nvPr/>
        </p:nvSpPr>
        <p:spPr>
          <a:xfrm>
            <a:off x="3428652" y="3048059"/>
            <a:ext cx="2286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Económica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03" name="Google Shape;603;p124"/>
          <p:cNvSpPr txBox="1"/>
          <p:nvPr/>
        </p:nvSpPr>
        <p:spPr>
          <a:xfrm>
            <a:off x="3429348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sp>
        <p:nvSpPr>
          <p:cNvPr id="604" name="Google Shape;604;p124"/>
          <p:cNvSpPr txBox="1"/>
          <p:nvPr/>
        </p:nvSpPr>
        <p:spPr>
          <a:xfrm>
            <a:off x="6333742" y="3048059"/>
            <a:ext cx="2286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Loren suml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05" name="Google Shape;605;p124"/>
          <p:cNvSpPr txBox="1"/>
          <p:nvPr/>
        </p:nvSpPr>
        <p:spPr>
          <a:xfrm>
            <a:off x="6334437" y="3740068"/>
            <a:ext cx="2286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Lorem Ipsum es simplemente el texto de relleno de las imprentas y archivos de texto. Lorem Ipsum ha sido el texto de relleno estándar </a:t>
            </a:r>
            <a:endParaRPr sz="1100"/>
          </a:p>
        </p:txBody>
      </p:sp>
      <p:pic>
        <p:nvPicPr>
          <p:cNvPr id="606" name="Google Shape;60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3742" y="2589860"/>
            <a:ext cx="354665" cy="35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67" y="2589860"/>
            <a:ext cx="354665" cy="35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8652" y="2585867"/>
            <a:ext cx="362653" cy="36265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24"/>
          <p:cNvSpPr/>
          <p:nvPr/>
        </p:nvSpPr>
        <p:spPr>
          <a:xfrm>
            <a:off x="190850" y="169950"/>
            <a:ext cx="8763000" cy="1716000"/>
          </a:xfrm>
          <a:prstGeom prst="roundRect">
            <a:avLst>
              <a:gd fmla="val 6667" name="adj"/>
            </a:avLst>
          </a:prstGeom>
          <a:solidFill>
            <a:srgbClr val="F81E4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305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24"/>
          <p:cNvSpPr txBox="1"/>
          <p:nvPr/>
        </p:nvSpPr>
        <p:spPr>
          <a:xfrm>
            <a:off x="628225" y="428337"/>
            <a:ext cx="6191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Nuestra solución es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RIMAC">
      <a:dk1>
        <a:srgbClr val="03050F"/>
      </a:dk1>
      <a:lt1>
        <a:srgbClr val="FFFFFF"/>
      </a:lt1>
      <a:dk2>
        <a:srgbClr val="F81E41"/>
      </a:dk2>
      <a:lt2>
        <a:srgbClr val="EDF0FF"/>
      </a:lt2>
      <a:accent1>
        <a:srgbClr val="FF6100"/>
      </a:accent1>
      <a:accent2>
        <a:srgbClr val="BB0BE3"/>
      </a:accent2>
      <a:accent3>
        <a:srgbClr val="D31983"/>
      </a:accent3>
      <a:accent4>
        <a:srgbClr val="611FFF"/>
      </a:accent4>
      <a:accent5>
        <a:srgbClr val="1EB149"/>
      </a:accent5>
      <a:accent6>
        <a:srgbClr val="FFAE00"/>
      </a:accent6>
      <a:hlink>
        <a:srgbClr val="611FFF"/>
      </a:hlink>
      <a:folHlink>
        <a:srgbClr val="611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RIMAC">
      <a:dk1>
        <a:srgbClr val="03050F"/>
      </a:dk1>
      <a:lt1>
        <a:srgbClr val="FFFFFF"/>
      </a:lt1>
      <a:dk2>
        <a:srgbClr val="000000"/>
      </a:dk2>
      <a:lt2>
        <a:srgbClr val="EDF0FF"/>
      </a:lt2>
      <a:accent1>
        <a:srgbClr val="F7052C"/>
      </a:accent1>
      <a:accent2>
        <a:srgbClr val="FF6100"/>
      </a:accent2>
      <a:accent3>
        <a:srgbClr val="BB0BE3"/>
      </a:accent3>
      <a:accent4>
        <a:srgbClr val="B00968"/>
      </a:accent4>
      <a:accent5>
        <a:srgbClr val="1ED649"/>
      </a:accent5>
      <a:accent6>
        <a:srgbClr val="FFC700"/>
      </a:accent6>
      <a:hlink>
        <a:srgbClr val="611FFF"/>
      </a:hlink>
      <a:folHlink>
        <a:srgbClr val="611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